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31"/>
  </p:notesMasterIdLst>
  <p:sldIdLst>
    <p:sldId id="256" r:id="rId5"/>
    <p:sldId id="280" r:id="rId6"/>
    <p:sldId id="282" r:id="rId7"/>
    <p:sldId id="285" r:id="rId8"/>
    <p:sldId id="277" r:id="rId9"/>
    <p:sldId id="267" r:id="rId10"/>
    <p:sldId id="343" r:id="rId11"/>
    <p:sldId id="292" r:id="rId12"/>
    <p:sldId id="297" r:id="rId13"/>
    <p:sldId id="368" r:id="rId14"/>
    <p:sldId id="369" r:id="rId15"/>
    <p:sldId id="370" r:id="rId16"/>
    <p:sldId id="393" r:id="rId17"/>
    <p:sldId id="384" r:id="rId18"/>
    <p:sldId id="386" r:id="rId19"/>
    <p:sldId id="371" r:id="rId20"/>
    <p:sldId id="385" r:id="rId21"/>
    <p:sldId id="387" r:id="rId22"/>
    <p:sldId id="389" r:id="rId23"/>
    <p:sldId id="342" r:id="rId24"/>
    <p:sldId id="373" r:id="rId25"/>
    <p:sldId id="391" r:id="rId26"/>
    <p:sldId id="372" r:id="rId27"/>
    <p:sldId id="362" r:id="rId28"/>
    <p:sldId id="376" r:id="rId29"/>
    <p:sldId id="366" r:id="rId30"/>
  </p:sldIdLst>
  <p:sldSz cx="12192000" cy="6858000"/>
  <p:notesSz cx="6858000" cy="9144000"/>
  <p:custDataLst>
    <p:tags r:id="rId3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unalK" initials="K" lastIdx="2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9DC3E6"/>
    <a:srgbClr val="1D68FF"/>
    <a:srgbClr val="0045D0"/>
    <a:srgbClr val="002E8A"/>
    <a:srgbClr val="01205E"/>
    <a:srgbClr val="576396"/>
    <a:srgbClr val="D9D9D9"/>
    <a:srgbClr val="D6A6DB"/>
    <a:srgbClr val="FFD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69A6ED-1C6D-4F27-877A-0673D87E94F2}" v="14" dt="2021-02-12T18:24:57.472"/>
    <p1510:client id="{6481D28F-1926-20B2-D5EC-FF190A6E46A8}" v="1" dt="2021-02-13T19:10:12.3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gs" Target="tags/tag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diagrams/_rels/data1.xml.rels><?xml version="1.0" encoding="UTF-8" standalone="yes"?>
<Relationships xmlns="http://schemas.openxmlformats.org/package/2006/relationships"><Relationship Id="rId1" Type="http://schemas.openxmlformats.org/officeDocument/2006/relationships/image" Target="../media/image11.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4C2A0B-BF79-4314-A945-65EE483DFD3B}"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25E668EB-E03A-4496-854D-BEC892C28234}">
      <dgm:prSet phldrT="[Text]"/>
      <dgm:spPr>
        <a:solidFill>
          <a:schemeClr val="tx1"/>
        </a:solidFill>
      </dgm:spPr>
      <dgm:t>
        <a:bodyPr/>
        <a:lstStyle/>
        <a:p>
          <a:r>
            <a:rPr lang="en-US"/>
            <a:t>Energizer</a:t>
          </a:r>
        </a:p>
      </dgm:t>
    </dgm:pt>
    <dgm:pt modelId="{C28F2503-C118-4BC3-92F8-8C2D836FAEFD}" type="parTrans" cxnId="{F22AA9A3-E2E3-4638-9539-70DA03AE4BF6}">
      <dgm:prSet/>
      <dgm:spPr/>
      <dgm:t>
        <a:bodyPr/>
        <a:lstStyle/>
        <a:p>
          <a:endParaRPr lang="en-US"/>
        </a:p>
      </dgm:t>
    </dgm:pt>
    <dgm:pt modelId="{23FC68F0-5230-4EE4-A398-9F22B8A474BD}" type="sibTrans" cxnId="{F22AA9A3-E2E3-4638-9539-70DA03AE4BF6}">
      <dgm:prSet/>
      <dgm:spPr>
        <a:solidFill>
          <a:schemeClr val="tx1"/>
        </a:solidFill>
      </dgm:spPr>
      <dgm:t>
        <a:bodyPr/>
        <a:lstStyle/>
        <a:p>
          <a:endParaRPr lang="en-US"/>
        </a:p>
      </dgm:t>
    </dgm:pt>
    <dgm:pt modelId="{80F2402F-8C27-402E-9AC3-C69889D50D20}">
      <dgm:prSet phldrT="[Text]"/>
      <dgm:spPr>
        <a:solidFill>
          <a:schemeClr val="tx1"/>
        </a:solidFill>
      </dgm:spPr>
      <dgm:t>
        <a:bodyPr/>
        <a:lstStyle/>
        <a:p>
          <a:r>
            <a:rPr lang="en-US"/>
            <a:t>What is a case interview and why are they used?</a:t>
          </a:r>
        </a:p>
      </dgm:t>
    </dgm:pt>
    <dgm:pt modelId="{718AD014-BDE9-45B9-ABB3-5B3499F6FF85}" type="parTrans" cxnId="{C78FB690-1A35-452C-A268-EB9069AEC627}">
      <dgm:prSet/>
      <dgm:spPr/>
      <dgm:t>
        <a:bodyPr/>
        <a:lstStyle/>
        <a:p>
          <a:endParaRPr lang="en-US"/>
        </a:p>
      </dgm:t>
    </dgm:pt>
    <dgm:pt modelId="{74630FB6-84D8-4931-8DD4-58ADE3910AA8}" type="sibTrans" cxnId="{C78FB690-1A35-452C-A268-EB9069AEC627}">
      <dgm:prSet/>
      <dgm:spPr/>
      <dgm:t>
        <a:bodyPr/>
        <a:lstStyle/>
        <a:p>
          <a:endParaRPr lang="en-US"/>
        </a:p>
      </dgm:t>
    </dgm:pt>
    <dgm:pt modelId="{7C2DE518-E352-4D7F-A265-D33188E0284C}">
      <dgm:prSet phldrT="[Text]"/>
      <dgm:spPr>
        <a:solidFill>
          <a:schemeClr val="tx1"/>
        </a:solidFill>
      </dgm:spPr>
      <dgm:t>
        <a:bodyPr/>
        <a:lstStyle/>
        <a:p>
          <a:r>
            <a:rPr lang="en-US"/>
            <a:t>Different types of cases + how to solve</a:t>
          </a:r>
        </a:p>
      </dgm:t>
    </dgm:pt>
    <dgm:pt modelId="{E59FFD1C-2596-4DFF-AB6B-6F157613D992}" type="parTrans" cxnId="{EB1E5128-E712-48E3-931B-23246EBFE1A2}">
      <dgm:prSet/>
      <dgm:spPr/>
      <dgm:t>
        <a:bodyPr/>
        <a:lstStyle/>
        <a:p>
          <a:endParaRPr lang="en-US"/>
        </a:p>
      </dgm:t>
    </dgm:pt>
    <dgm:pt modelId="{927E7F2C-7D70-4DAB-9993-9968E8E1EEC8}" type="sibTrans" cxnId="{EB1E5128-E712-48E3-931B-23246EBFE1A2}">
      <dgm:prSet/>
      <dgm:spPr/>
      <dgm:t>
        <a:bodyPr/>
        <a:lstStyle/>
        <a:p>
          <a:endParaRPr lang="en-US"/>
        </a:p>
      </dgm:t>
    </dgm:pt>
    <dgm:pt modelId="{BB227410-A404-4464-968B-4E66EAD3CB54}">
      <dgm:prSet phldrT="[Text]"/>
      <dgm:spPr>
        <a:solidFill>
          <a:schemeClr val="tx1"/>
        </a:solidFill>
      </dgm:spPr>
      <dgm:t>
        <a:bodyPr/>
        <a:lstStyle/>
        <a:p>
          <a:r>
            <a:rPr lang="en-US"/>
            <a:t>Real-life UCG case study!</a:t>
          </a:r>
        </a:p>
      </dgm:t>
    </dgm:pt>
    <dgm:pt modelId="{285C2389-B62E-400F-B041-9EE2C5B4187A}" type="parTrans" cxnId="{D399CD15-D725-460B-A5FC-51599386C185}">
      <dgm:prSet/>
      <dgm:spPr/>
      <dgm:t>
        <a:bodyPr/>
        <a:lstStyle/>
        <a:p>
          <a:endParaRPr lang="en-US"/>
        </a:p>
      </dgm:t>
    </dgm:pt>
    <dgm:pt modelId="{A650FBCD-06DD-48A1-9BBA-5ED1BDC7DED6}" type="sibTrans" cxnId="{D399CD15-D725-460B-A5FC-51599386C185}">
      <dgm:prSet/>
      <dgm:spPr/>
      <dgm:t>
        <a:bodyPr/>
        <a:lstStyle/>
        <a:p>
          <a:endParaRPr lang="en-US"/>
        </a:p>
      </dgm:t>
    </dgm:pt>
    <dgm:pt modelId="{97E3060D-0D93-4B26-BB0E-70197D441486}" type="pres">
      <dgm:prSet presAssocID="{DA4C2A0B-BF79-4314-A945-65EE483DFD3B}" presName="Name0" presStyleCnt="0">
        <dgm:presLayoutVars>
          <dgm:chMax val="7"/>
          <dgm:chPref val="7"/>
          <dgm:dir/>
        </dgm:presLayoutVars>
      </dgm:prSet>
      <dgm:spPr/>
    </dgm:pt>
    <dgm:pt modelId="{752ED768-B089-415B-907E-172AF719B074}" type="pres">
      <dgm:prSet presAssocID="{DA4C2A0B-BF79-4314-A945-65EE483DFD3B}" presName="Name1" presStyleCnt="0"/>
      <dgm:spPr/>
    </dgm:pt>
    <dgm:pt modelId="{91B1151D-50D5-4A13-8C5A-EC10F63090DC}" type="pres">
      <dgm:prSet presAssocID="{DA4C2A0B-BF79-4314-A945-65EE483DFD3B}" presName="cycle" presStyleCnt="0"/>
      <dgm:spPr/>
    </dgm:pt>
    <dgm:pt modelId="{01565087-CE90-4305-95EB-9BA331B65214}" type="pres">
      <dgm:prSet presAssocID="{DA4C2A0B-BF79-4314-A945-65EE483DFD3B}" presName="srcNode" presStyleLbl="node1" presStyleIdx="0" presStyleCnt="4"/>
      <dgm:spPr/>
    </dgm:pt>
    <dgm:pt modelId="{34B9BF9B-0233-4C6B-B04A-13DC6B4BC897}" type="pres">
      <dgm:prSet presAssocID="{DA4C2A0B-BF79-4314-A945-65EE483DFD3B}" presName="conn" presStyleLbl="parChTrans1D2" presStyleIdx="0" presStyleCnt="1"/>
      <dgm:spPr/>
    </dgm:pt>
    <dgm:pt modelId="{946123EE-E3D3-4003-835C-39759BC074CE}" type="pres">
      <dgm:prSet presAssocID="{DA4C2A0B-BF79-4314-A945-65EE483DFD3B}" presName="extraNode" presStyleLbl="node1" presStyleIdx="0" presStyleCnt="4"/>
      <dgm:spPr/>
    </dgm:pt>
    <dgm:pt modelId="{AA22B40B-A3FC-4970-A595-BB93FC02FBC1}" type="pres">
      <dgm:prSet presAssocID="{DA4C2A0B-BF79-4314-A945-65EE483DFD3B}" presName="dstNode" presStyleLbl="node1" presStyleIdx="0" presStyleCnt="4"/>
      <dgm:spPr/>
    </dgm:pt>
    <dgm:pt modelId="{5E988A7C-1633-406D-A750-F91A779EECA5}" type="pres">
      <dgm:prSet presAssocID="{25E668EB-E03A-4496-854D-BEC892C28234}" presName="text_1" presStyleLbl="node1" presStyleIdx="0" presStyleCnt="4">
        <dgm:presLayoutVars>
          <dgm:bulletEnabled val="1"/>
        </dgm:presLayoutVars>
      </dgm:prSet>
      <dgm:spPr/>
    </dgm:pt>
    <dgm:pt modelId="{4C6CFB43-812D-43A3-90D2-EF9DE775117D}" type="pres">
      <dgm:prSet presAssocID="{25E668EB-E03A-4496-854D-BEC892C28234}" presName="accent_1" presStyleCnt="0"/>
      <dgm:spPr/>
    </dgm:pt>
    <dgm:pt modelId="{47ADDC76-2453-46E0-B6BF-53103643F191}" type="pres">
      <dgm:prSet presAssocID="{25E668EB-E03A-4496-854D-BEC892C28234}" presName="accentRepeatNode" presStyleLbl="solidFgAcc1" presStyleIdx="0" presStyleCnt="4"/>
      <dgm:spPr>
        <a:solidFill>
          <a:schemeClr val="tx1"/>
        </a:solidFill>
      </dgm:spPr>
    </dgm:pt>
    <dgm:pt modelId="{33508080-1F6E-4513-9A57-8C644C45AC5E}" type="pres">
      <dgm:prSet presAssocID="{80F2402F-8C27-402E-9AC3-C69889D50D20}" presName="text_2" presStyleLbl="node1" presStyleIdx="1" presStyleCnt="4">
        <dgm:presLayoutVars>
          <dgm:bulletEnabled val="1"/>
        </dgm:presLayoutVars>
      </dgm:prSet>
      <dgm:spPr/>
    </dgm:pt>
    <dgm:pt modelId="{1251BD8C-9B8A-49C2-822C-04C54E8388E2}" type="pres">
      <dgm:prSet presAssocID="{80F2402F-8C27-402E-9AC3-C69889D50D20}" presName="accent_2" presStyleCnt="0"/>
      <dgm:spPr/>
    </dgm:pt>
    <dgm:pt modelId="{814312A4-8925-4898-99E0-4E25ED1446AE}" type="pres">
      <dgm:prSet presAssocID="{80F2402F-8C27-402E-9AC3-C69889D50D20}" presName="accentRepeatNode" presStyleLbl="solidFgAcc1" presStyleIdx="1" presStyleCnt="4"/>
      <dgm:spPr>
        <a:solidFill>
          <a:schemeClr val="tx1"/>
        </a:solidFill>
      </dgm:spPr>
    </dgm:pt>
    <dgm:pt modelId="{6209CD83-26CE-48E2-A9E6-3EF6B9BA2278}" type="pres">
      <dgm:prSet presAssocID="{7C2DE518-E352-4D7F-A265-D33188E0284C}" presName="text_3" presStyleLbl="node1" presStyleIdx="2" presStyleCnt="4">
        <dgm:presLayoutVars>
          <dgm:bulletEnabled val="1"/>
        </dgm:presLayoutVars>
      </dgm:prSet>
      <dgm:spPr/>
    </dgm:pt>
    <dgm:pt modelId="{A7A4D9C7-7436-43CC-BE85-EBC1E00EFDBB}" type="pres">
      <dgm:prSet presAssocID="{7C2DE518-E352-4D7F-A265-D33188E0284C}" presName="accent_3" presStyleCnt="0"/>
      <dgm:spPr/>
    </dgm:pt>
    <dgm:pt modelId="{12287716-08DB-466D-BB1F-24DEF5C69F39}" type="pres">
      <dgm:prSet presAssocID="{7C2DE518-E352-4D7F-A265-D33188E0284C}" presName="accentRepeatNode" presStyleLbl="solidFgAcc1" presStyleIdx="2" presStyleCnt="4"/>
      <dgm:spPr>
        <a:solidFill>
          <a:schemeClr val="tx1"/>
        </a:solidFill>
      </dgm:spPr>
    </dgm:pt>
    <dgm:pt modelId="{1398FB64-BC3E-43AD-AB34-E4A3E8AA1790}" type="pres">
      <dgm:prSet presAssocID="{BB227410-A404-4464-968B-4E66EAD3CB54}" presName="text_4" presStyleLbl="node1" presStyleIdx="3" presStyleCnt="4">
        <dgm:presLayoutVars>
          <dgm:bulletEnabled val="1"/>
        </dgm:presLayoutVars>
      </dgm:prSet>
      <dgm:spPr/>
    </dgm:pt>
    <dgm:pt modelId="{25D83463-F530-44EA-B30B-AC992F685541}" type="pres">
      <dgm:prSet presAssocID="{BB227410-A404-4464-968B-4E66EAD3CB54}" presName="accent_4" presStyleCnt="0"/>
      <dgm:spPr/>
    </dgm:pt>
    <dgm:pt modelId="{2FD84B34-32A4-4B4D-B890-E45074436B9D}" type="pres">
      <dgm:prSet presAssocID="{BB227410-A404-4464-968B-4E66EAD3CB54}" presName="accentRepeatNode" presStyleLbl="solidFgAcc1" presStyleIdx="3" presStyleCnt="4"/>
      <dgm:spPr>
        <a:solidFill>
          <a:schemeClr val="tx1"/>
        </a:solidFill>
      </dgm:spPr>
    </dgm:pt>
  </dgm:ptLst>
  <dgm:cxnLst>
    <dgm:cxn modelId="{D399CD15-D725-460B-A5FC-51599386C185}" srcId="{DA4C2A0B-BF79-4314-A945-65EE483DFD3B}" destId="{BB227410-A404-4464-968B-4E66EAD3CB54}" srcOrd="3" destOrd="0" parTransId="{285C2389-B62E-400F-B041-9EE2C5B4187A}" sibTransId="{A650FBCD-06DD-48A1-9BBA-5ED1BDC7DED6}"/>
    <dgm:cxn modelId="{EB1E5128-E712-48E3-931B-23246EBFE1A2}" srcId="{DA4C2A0B-BF79-4314-A945-65EE483DFD3B}" destId="{7C2DE518-E352-4D7F-A265-D33188E0284C}" srcOrd="2" destOrd="0" parTransId="{E59FFD1C-2596-4DFF-AB6B-6F157613D992}" sibTransId="{927E7F2C-7D70-4DAB-9993-9968E8E1EEC8}"/>
    <dgm:cxn modelId="{AB801275-EEAC-4B42-AF14-DA1BAC22C2DE}" type="presOf" srcId="{7C2DE518-E352-4D7F-A265-D33188E0284C}" destId="{6209CD83-26CE-48E2-A9E6-3EF6B9BA2278}" srcOrd="0" destOrd="0" presId="urn:microsoft.com/office/officeart/2008/layout/VerticalCurvedList"/>
    <dgm:cxn modelId="{C78FB690-1A35-452C-A268-EB9069AEC627}" srcId="{DA4C2A0B-BF79-4314-A945-65EE483DFD3B}" destId="{80F2402F-8C27-402E-9AC3-C69889D50D20}" srcOrd="1" destOrd="0" parTransId="{718AD014-BDE9-45B9-ABB3-5B3499F6FF85}" sibTransId="{74630FB6-84D8-4931-8DD4-58ADE3910AA8}"/>
    <dgm:cxn modelId="{F22AA9A3-E2E3-4638-9539-70DA03AE4BF6}" srcId="{DA4C2A0B-BF79-4314-A945-65EE483DFD3B}" destId="{25E668EB-E03A-4496-854D-BEC892C28234}" srcOrd="0" destOrd="0" parTransId="{C28F2503-C118-4BC3-92F8-8C2D836FAEFD}" sibTransId="{23FC68F0-5230-4EE4-A398-9F22B8A474BD}"/>
    <dgm:cxn modelId="{96F4CFB8-CA43-409E-A637-51EC182F0ACB}" type="presOf" srcId="{25E668EB-E03A-4496-854D-BEC892C28234}" destId="{5E988A7C-1633-406D-A750-F91A779EECA5}" srcOrd="0" destOrd="0" presId="urn:microsoft.com/office/officeart/2008/layout/VerticalCurvedList"/>
    <dgm:cxn modelId="{DE43E4C1-2260-491B-A5F5-EF27DA70951D}" type="presOf" srcId="{DA4C2A0B-BF79-4314-A945-65EE483DFD3B}" destId="{97E3060D-0D93-4B26-BB0E-70197D441486}" srcOrd="0" destOrd="0" presId="urn:microsoft.com/office/officeart/2008/layout/VerticalCurvedList"/>
    <dgm:cxn modelId="{A70E53CE-1114-4B3B-BC9A-EBC654F390A2}" type="presOf" srcId="{23FC68F0-5230-4EE4-A398-9F22B8A474BD}" destId="{34B9BF9B-0233-4C6B-B04A-13DC6B4BC897}" srcOrd="0" destOrd="0" presId="urn:microsoft.com/office/officeart/2008/layout/VerticalCurvedList"/>
    <dgm:cxn modelId="{B972F7E5-280D-4B5D-B85A-C508475E1356}" type="presOf" srcId="{BB227410-A404-4464-968B-4E66EAD3CB54}" destId="{1398FB64-BC3E-43AD-AB34-E4A3E8AA1790}" srcOrd="0" destOrd="0" presId="urn:microsoft.com/office/officeart/2008/layout/VerticalCurvedList"/>
    <dgm:cxn modelId="{CB7CA5ED-AF34-4858-9C70-C6D81DD2C081}" type="presOf" srcId="{80F2402F-8C27-402E-9AC3-C69889D50D20}" destId="{33508080-1F6E-4513-9A57-8C644C45AC5E}" srcOrd="0" destOrd="0" presId="urn:microsoft.com/office/officeart/2008/layout/VerticalCurvedList"/>
    <dgm:cxn modelId="{AE3FD649-F7CE-4D1F-8B44-6119CFB4631E}" type="presParOf" srcId="{97E3060D-0D93-4B26-BB0E-70197D441486}" destId="{752ED768-B089-415B-907E-172AF719B074}" srcOrd="0" destOrd="0" presId="urn:microsoft.com/office/officeart/2008/layout/VerticalCurvedList"/>
    <dgm:cxn modelId="{4A59FFFA-4EFE-477E-AE78-86978CB7480C}" type="presParOf" srcId="{752ED768-B089-415B-907E-172AF719B074}" destId="{91B1151D-50D5-4A13-8C5A-EC10F63090DC}" srcOrd="0" destOrd="0" presId="urn:microsoft.com/office/officeart/2008/layout/VerticalCurvedList"/>
    <dgm:cxn modelId="{8E0B2B54-F8A8-45AA-9758-1DA6A2AB9115}" type="presParOf" srcId="{91B1151D-50D5-4A13-8C5A-EC10F63090DC}" destId="{01565087-CE90-4305-95EB-9BA331B65214}" srcOrd="0" destOrd="0" presId="urn:microsoft.com/office/officeart/2008/layout/VerticalCurvedList"/>
    <dgm:cxn modelId="{69A14FE2-09D1-4192-956F-9133604D885F}" type="presParOf" srcId="{91B1151D-50D5-4A13-8C5A-EC10F63090DC}" destId="{34B9BF9B-0233-4C6B-B04A-13DC6B4BC897}" srcOrd="1" destOrd="0" presId="urn:microsoft.com/office/officeart/2008/layout/VerticalCurvedList"/>
    <dgm:cxn modelId="{E3B5DF10-B82C-44EE-AAD2-A625AFC1959D}" type="presParOf" srcId="{91B1151D-50D5-4A13-8C5A-EC10F63090DC}" destId="{946123EE-E3D3-4003-835C-39759BC074CE}" srcOrd="2" destOrd="0" presId="urn:microsoft.com/office/officeart/2008/layout/VerticalCurvedList"/>
    <dgm:cxn modelId="{319D8903-EC4C-4B6D-A210-9B58962D1AF5}" type="presParOf" srcId="{91B1151D-50D5-4A13-8C5A-EC10F63090DC}" destId="{AA22B40B-A3FC-4970-A595-BB93FC02FBC1}" srcOrd="3" destOrd="0" presId="urn:microsoft.com/office/officeart/2008/layout/VerticalCurvedList"/>
    <dgm:cxn modelId="{28570802-A991-4620-B736-D12D84F8FD3B}" type="presParOf" srcId="{752ED768-B089-415B-907E-172AF719B074}" destId="{5E988A7C-1633-406D-A750-F91A779EECA5}" srcOrd="1" destOrd="0" presId="urn:microsoft.com/office/officeart/2008/layout/VerticalCurvedList"/>
    <dgm:cxn modelId="{F8AF1351-D6E2-4CAF-8CC2-29DF4081DB3A}" type="presParOf" srcId="{752ED768-B089-415B-907E-172AF719B074}" destId="{4C6CFB43-812D-43A3-90D2-EF9DE775117D}" srcOrd="2" destOrd="0" presId="urn:microsoft.com/office/officeart/2008/layout/VerticalCurvedList"/>
    <dgm:cxn modelId="{DDA11B3C-EAE3-4028-9B85-700F921028B3}" type="presParOf" srcId="{4C6CFB43-812D-43A3-90D2-EF9DE775117D}" destId="{47ADDC76-2453-46E0-B6BF-53103643F191}" srcOrd="0" destOrd="0" presId="urn:microsoft.com/office/officeart/2008/layout/VerticalCurvedList"/>
    <dgm:cxn modelId="{E5D345F5-75E9-41A9-A6CD-E60109A72F7E}" type="presParOf" srcId="{752ED768-B089-415B-907E-172AF719B074}" destId="{33508080-1F6E-4513-9A57-8C644C45AC5E}" srcOrd="3" destOrd="0" presId="urn:microsoft.com/office/officeart/2008/layout/VerticalCurvedList"/>
    <dgm:cxn modelId="{7E0E5BA1-B93B-4278-91EE-8A27A6DF4659}" type="presParOf" srcId="{752ED768-B089-415B-907E-172AF719B074}" destId="{1251BD8C-9B8A-49C2-822C-04C54E8388E2}" srcOrd="4" destOrd="0" presId="urn:microsoft.com/office/officeart/2008/layout/VerticalCurvedList"/>
    <dgm:cxn modelId="{2616445C-519E-482E-987F-FE0D4E4F3D92}" type="presParOf" srcId="{1251BD8C-9B8A-49C2-822C-04C54E8388E2}" destId="{814312A4-8925-4898-99E0-4E25ED1446AE}" srcOrd="0" destOrd="0" presId="urn:microsoft.com/office/officeart/2008/layout/VerticalCurvedList"/>
    <dgm:cxn modelId="{AB138540-BA52-43EF-9A02-017370BA5A4C}" type="presParOf" srcId="{752ED768-B089-415B-907E-172AF719B074}" destId="{6209CD83-26CE-48E2-A9E6-3EF6B9BA2278}" srcOrd="5" destOrd="0" presId="urn:microsoft.com/office/officeart/2008/layout/VerticalCurvedList"/>
    <dgm:cxn modelId="{00F7DDD6-A290-4104-9EEA-2C45092A0F70}" type="presParOf" srcId="{752ED768-B089-415B-907E-172AF719B074}" destId="{A7A4D9C7-7436-43CC-BE85-EBC1E00EFDBB}" srcOrd="6" destOrd="0" presId="urn:microsoft.com/office/officeart/2008/layout/VerticalCurvedList"/>
    <dgm:cxn modelId="{FC422D63-5A5C-4244-B2DD-B2A503BAD777}" type="presParOf" srcId="{A7A4D9C7-7436-43CC-BE85-EBC1E00EFDBB}" destId="{12287716-08DB-466D-BB1F-24DEF5C69F39}" srcOrd="0" destOrd="0" presId="urn:microsoft.com/office/officeart/2008/layout/VerticalCurvedList"/>
    <dgm:cxn modelId="{ACECE449-E272-46B8-831F-636EAC016CBB}" type="presParOf" srcId="{752ED768-B089-415B-907E-172AF719B074}" destId="{1398FB64-BC3E-43AD-AB34-E4A3E8AA1790}" srcOrd="7" destOrd="0" presId="urn:microsoft.com/office/officeart/2008/layout/VerticalCurvedList"/>
    <dgm:cxn modelId="{A4586C4A-1360-428E-8017-3B051991998B}" type="presParOf" srcId="{752ED768-B089-415B-907E-172AF719B074}" destId="{25D83463-F530-44EA-B30B-AC992F685541}" srcOrd="8" destOrd="0" presId="urn:microsoft.com/office/officeart/2008/layout/VerticalCurvedList"/>
    <dgm:cxn modelId="{F807848F-7BF1-447D-87E3-9D9F564075A3}" type="presParOf" srcId="{25D83463-F530-44EA-B30B-AC992F685541}" destId="{2FD84B34-32A4-4B4D-B890-E45074436B9D}" srcOrd="0" destOrd="0" presId="urn:microsoft.com/office/officeart/2008/layout/VerticalCurvedList"/>
  </dgm:cxnLst>
  <dgm:bg>
    <a:blipFill>
      <a:blip xmlns:r="http://schemas.openxmlformats.org/officeDocument/2006/relationships" r:embed="rId1"/>
      <a:stretch>
        <a:fillRect/>
      </a:stretch>
    </a:blipFill>
  </dgm:bg>
  <dgm:whole/>
  <dgm:extLst>
    <a:ext uri="http://schemas.microsoft.com/office/drawing/2008/diagram">
      <dsp:dataModelExt xmlns:dsp="http://schemas.microsoft.com/office/drawing/2008/diagram" relId="rId12"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4005AF4-DAF1-4868-9DC5-004C8A7B554E}" type="doc">
      <dgm:prSet loTypeId="urn:microsoft.com/office/officeart/2011/layout/CircleProcess" loCatId="process" qsTypeId="urn:microsoft.com/office/officeart/2005/8/quickstyle/simple1" qsCatId="simple" csTypeId="urn:microsoft.com/office/officeart/2005/8/colors/accent1_3" csCatId="accent1" phldr="1"/>
      <dgm:spPr/>
      <dgm:t>
        <a:bodyPr/>
        <a:lstStyle/>
        <a:p>
          <a:endParaRPr lang="en-US"/>
        </a:p>
      </dgm:t>
    </dgm:pt>
    <dgm:pt modelId="{189C4D13-0FCF-479B-96BB-F92E77329B2E}">
      <dgm:prSet phldrT="[Text]" custT="1"/>
      <dgm:spPr/>
      <dgm:t>
        <a:bodyPr/>
        <a:lstStyle/>
        <a:p>
          <a:r>
            <a:rPr lang="en-US" sz="1800"/>
            <a:t>Interviewer presents case problem</a:t>
          </a:r>
        </a:p>
      </dgm:t>
    </dgm:pt>
    <dgm:pt modelId="{01385AE7-6DC5-4511-9A0A-1585F4280CA8}" type="parTrans" cxnId="{32F7F862-DC2E-4B97-8521-E20254D84844}">
      <dgm:prSet/>
      <dgm:spPr/>
      <dgm:t>
        <a:bodyPr/>
        <a:lstStyle/>
        <a:p>
          <a:endParaRPr lang="en-US"/>
        </a:p>
      </dgm:t>
    </dgm:pt>
    <dgm:pt modelId="{C69CDF49-7FD0-4664-B404-922610F9B026}" type="sibTrans" cxnId="{32F7F862-DC2E-4B97-8521-E20254D84844}">
      <dgm:prSet/>
      <dgm:spPr/>
      <dgm:t>
        <a:bodyPr/>
        <a:lstStyle/>
        <a:p>
          <a:endParaRPr lang="en-US"/>
        </a:p>
      </dgm:t>
    </dgm:pt>
    <dgm:pt modelId="{E08BDB31-BBAE-4AB5-ACE4-B22261D38B1B}">
      <dgm:prSet phldrT="[Text]" custT="1"/>
      <dgm:spPr/>
      <dgm:t>
        <a:bodyPr/>
        <a:lstStyle/>
        <a:p>
          <a:r>
            <a:rPr lang="en-US" sz="1800"/>
            <a:t>Take notes on key information </a:t>
          </a:r>
        </a:p>
      </dgm:t>
    </dgm:pt>
    <dgm:pt modelId="{22EDEA51-4B49-4E6A-AFE9-D2375C01A2CF}" type="parTrans" cxnId="{E0093FB3-6816-44FA-A02F-7DC2F53F52D1}">
      <dgm:prSet/>
      <dgm:spPr/>
      <dgm:t>
        <a:bodyPr/>
        <a:lstStyle/>
        <a:p>
          <a:endParaRPr lang="en-US"/>
        </a:p>
      </dgm:t>
    </dgm:pt>
    <dgm:pt modelId="{FA980373-7844-4FD4-809E-D74B1E4730E1}" type="sibTrans" cxnId="{E0093FB3-6816-44FA-A02F-7DC2F53F52D1}">
      <dgm:prSet/>
      <dgm:spPr/>
      <dgm:t>
        <a:bodyPr/>
        <a:lstStyle/>
        <a:p>
          <a:endParaRPr lang="en-US"/>
        </a:p>
      </dgm:t>
    </dgm:pt>
    <dgm:pt modelId="{8CF66EB6-78F6-4EF5-B829-1E58F7C16D0A}">
      <dgm:prSet phldrT="[Text]" custT="1"/>
      <dgm:spPr/>
      <dgm:t>
        <a:bodyPr/>
        <a:lstStyle/>
        <a:p>
          <a:r>
            <a:rPr lang="en-US" sz="1800"/>
            <a:t>Clarify the Question</a:t>
          </a:r>
        </a:p>
      </dgm:t>
    </dgm:pt>
    <dgm:pt modelId="{7FDEE8C8-8860-42E3-AAC7-F39296E27EE1}" type="parTrans" cxnId="{B0754FA8-AC25-4B62-9E04-83EDFAC1C3E3}">
      <dgm:prSet/>
      <dgm:spPr/>
      <dgm:t>
        <a:bodyPr/>
        <a:lstStyle/>
        <a:p>
          <a:endParaRPr lang="en-US"/>
        </a:p>
      </dgm:t>
    </dgm:pt>
    <dgm:pt modelId="{506654DE-886C-43AC-BDB2-643D09FC3942}" type="sibTrans" cxnId="{B0754FA8-AC25-4B62-9E04-83EDFAC1C3E3}">
      <dgm:prSet/>
      <dgm:spPr/>
      <dgm:t>
        <a:bodyPr/>
        <a:lstStyle/>
        <a:p>
          <a:endParaRPr lang="en-US"/>
        </a:p>
      </dgm:t>
    </dgm:pt>
    <dgm:pt modelId="{4CCA7CA7-0758-48FB-8BB0-5C3533FFB474}">
      <dgm:prSet phldrT="[Text]" custT="1"/>
      <dgm:spPr/>
      <dgm:t>
        <a:bodyPr/>
        <a:lstStyle/>
        <a:p>
          <a:r>
            <a:rPr lang="en-US" sz="1800" b="1"/>
            <a:t>W</a:t>
          </a:r>
          <a:r>
            <a:rPr lang="en-US" sz="1800"/>
            <a:t>hy?</a:t>
          </a:r>
        </a:p>
      </dgm:t>
    </dgm:pt>
    <dgm:pt modelId="{552FB8C8-9AA2-4667-A151-7BA1F3E5B851}" type="parTrans" cxnId="{CF4F5632-5A6E-42DB-A715-F72A768BD053}">
      <dgm:prSet/>
      <dgm:spPr/>
      <dgm:t>
        <a:bodyPr/>
        <a:lstStyle/>
        <a:p>
          <a:endParaRPr lang="en-US"/>
        </a:p>
      </dgm:t>
    </dgm:pt>
    <dgm:pt modelId="{117386DC-5B00-4689-B5F9-2DBE9BF71280}" type="sibTrans" cxnId="{CF4F5632-5A6E-42DB-A715-F72A768BD053}">
      <dgm:prSet/>
      <dgm:spPr/>
      <dgm:t>
        <a:bodyPr/>
        <a:lstStyle/>
        <a:p>
          <a:endParaRPr lang="en-US"/>
        </a:p>
      </dgm:t>
    </dgm:pt>
    <dgm:pt modelId="{A4808484-C2B6-4C02-B11B-168727934F4D}">
      <dgm:prSet phldrT="[Text]" custT="1"/>
      <dgm:spPr/>
      <dgm:t>
        <a:bodyPr/>
        <a:lstStyle/>
        <a:p>
          <a:r>
            <a:rPr lang="en-US" sz="1800"/>
            <a:t>Framework</a:t>
          </a:r>
          <a:endParaRPr lang="en-US" sz="1300"/>
        </a:p>
      </dgm:t>
    </dgm:pt>
    <dgm:pt modelId="{A399BA7C-EDB3-42DD-BC35-AB5BAD63E729}" type="parTrans" cxnId="{3351E085-28DF-40C4-9CFC-845D8B65A4C7}">
      <dgm:prSet/>
      <dgm:spPr/>
      <dgm:t>
        <a:bodyPr/>
        <a:lstStyle/>
        <a:p>
          <a:endParaRPr lang="en-US"/>
        </a:p>
      </dgm:t>
    </dgm:pt>
    <dgm:pt modelId="{092EED7B-7500-48C0-BD12-3EEF5F266660}" type="sibTrans" cxnId="{3351E085-28DF-40C4-9CFC-845D8B65A4C7}">
      <dgm:prSet/>
      <dgm:spPr/>
      <dgm:t>
        <a:bodyPr/>
        <a:lstStyle/>
        <a:p>
          <a:endParaRPr lang="en-US"/>
        </a:p>
      </dgm:t>
    </dgm:pt>
    <dgm:pt modelId="{948A7CD9-7EF0-4EAF-BDF8-40EBF769EFA5}">
      <dgm:prSet phldrT="[Text]" custT="1"/>
      <dgm:spPr/>
      <dgm:t>
        <a:bodyPr/>
        <a:lstStyle/>
        <a:p>
          <a:r>
            <a:rPr lang="en-US" sz="1800"/>
            <a:t>MECE segmentation</a:t>
          </a:r>
        </a:p>
      </dgm:t>
    </dgm:pt>
    <dgm:pt modelId="{B7BC81F2-E1DE-450A-AD7B-ED8251E4168B}" type="parTrans" cxnId="{98A65A75-89CD-4AE3-87EE-F4CA4DB8D5C7}">
      <dgm:prSet/>
      <dgm:spPr/>
      <dgm:t>
        <a:bodyPr/>
        <a:lstStyle/>
        <a:p>
          <a:endParaRPr lang="en-US"/>
        </a:p>
      </dgm:t>
    </dgm:pt>
    <dgm:pt modelId="{F934E7E0-0AE5-42BA-91E1-BCC0F1F56F5C}" type="sibTrans" cxnId="{98A65A75-89CD-4AE3-87EE-F4CA4DB8D5C7}">
      <dgm:prSet/>
      <dgm:spPr/>
      <dgm:t>
        <a:bodyPr/>
        <a:lstStyle/>
        <a:p>
          <a:endParaRPr lang="en-US"/>
        </a:p>
      </dgm:t>
    </dgm:pt>
    <dgm:pt modelId="{AB49DC37-E211-4C51-840D-59F3455A26AC}">
      <dgm:prSet phldrT="[Text]" custT="1"/>
      <dgm:spPr/>
      <dgm:t>
        <a:bodyPr/>
        <a:lstStyle/>
        <a:p>
          <a:r>
            <a:rPr lang="en-US" sz="1800"/>
            <a:t>Decision drivers</a:t>
          </a:r>
        </a:p>
      </dgm:t>
    </dgm:pt>
    <dgm:pt modelId="{20FC2E3A-4CF4-4EF5-A142-21967E5E4126}" type="parTrans" cxnId="{9E70B8FE-DE73-45D9-8849-BFB876813A38}">
      <dgm:prSet/>
      <dgm:spPr/>
      <dgm:t>
        <a:bodyPr/>
        <a:lstStyle/>
        <a:p>
          <a:endParaRPr lang="en-US"/>
        </a:p>
      </dgm:t>
    </dgm:pt>
    <dgm:pt modelId="{EF59032D-CD4F-435E-B213-C10B3BDCFE8B}" type="sibTrans" cxnId="{9E70B8FE-DE73-45D9-8849-BFB876813A38}">
      <dgm:prSet/>
      <dgm:spPr/>
      <dgm:t>
        <a:bodyPr/>
        <a:lstStyle/>
        <a:p>
          <a:endParaRPr lang="en-US"/>
        </a:p>
      </dgm:t>
    </dgm:pt>
    <dgm:pt modelId="{2EEFC441-5D3E-43F3-8476-A04E3293A77D}">
      <dgm:prSet phldrT="[Text]" custT="1"/>
      <dgm:spPr/>
      <dgm:t>
        <a:bodyPr/>
        <a:lstStyle/>
        <a:p>
          <a:r>
            <a:rPr lang="en-US" sz="1800" b="1"/>
            <a:t>O</a:t>
          </a:r>
          <a:r>
            <a:rPr lang="en-US" sz="1800"/>
            <a:t>bjective?</a:t>
          </a:r>
        </a:p>
      </dgm:t>
    </dgm:pt>
    <dgm:pt modelId="{1A026592-6751-4B04-BD38-85DF2301555B}" type="parTrans" cxnId="{6FB3D3F2-6C5F-4A98-8A0B-C33697DFDA19}">
      <dgm:prSet/>
      <dgm:spPr/>
      <dgm:t>
        <a:bodyPr/>
        <a:lstStyle/>
        <a:p>
          <a:endParaRPr lang="en-US"/>
        </a:p>
      </dgm:t>
    </dgm:pt>
    <dgm:pt modelId="{4E2B8AB5-C217-4607-A5B9-3A9212E66853}" type="sibTrans" cxnId="{6FB3D3F2-6C5F-4A98-8A0B-C33697DFDA19}">
      <dgm:prSet/>
      <dgm:spPr/>
      <dgm:t>
        <a:bodyPr/>
        <a:lstStyle/>
        <a:p>
          <a:endParaRPr lang="en-US"/>
        </a:p>
      </dgm:t>
    </dgm:pt>
    <dgm:pt modelId="{8C4750CE-8288-4D37-A43F-E0D96D7AD83B}">
      <dgm:prSet phldrT="[Text]" custT="1"/>
      <dgm:spPr/>
      <dgm:t>
        <a:bodyPr/>
        <a:lstStyle/>
        <a:p>
          <a:r>
            <a:rPr lang="en-US" sz="1800" b="1"/>
            <a:t>W</a:t>
          </a:r>
          <a:r>
            <a:rPr lang="en-US" sz="1800"/>
            <a:t>hat’s success?</a:t>
          </a:r>
        </a:p>
      </dgm:t>
    </dgm:pt>
    <dgm:pt modelId="{48E595E0-2D84-4157-AA5C-B8D760260349}" type="parTrans" cxnId="{94E879F4-5634-4A5E-896D-F38EB3E82842}">
      <dgm:prSet/>
      <dgm:spPr/>
      <dgm:t>
        <a:bodyPr/>
        <a:lstStyle/>
        <a:p>
          <a:endParaRPr lang="en-US"/>
        </a:p>
      </dgm:t>
    </dgm:pt>
    <dgm:pt modelId="{E3065091-4806-4BEF-AE21-E3FC91203974}" type="sibTrans" cxnId="{94E879F4-5634-4A5E-896D-F38EB3E82842}">
      <dgm:prSet/>
      <dgm:spPr/>
      <dgm:t>
        <a:bodyPr/>
        <a:lstStyle/>
        <a:p>
          <a:endParaRPr lang="en-US"/>
        </a:p>
      </dgm:t>
    </dgm:pt>
    <dgm:pt modelId="{309D5049-B956-4D14-8FD3-064BEAA92103}">
      <dgm:prSet phldrT="[Text]" custT="1"/>
      <dgm:spPr/>
      <dgm:t>
        <a:bodyPr/>
        <a:lstStyle/>
        <a:p>
          <a:r>
            <a:rPr lang="en-US" sz="1800"/>
            <a:t>Form hypothesis</a:t>
          </a:r>
        </a:p>
      </dgm:t>
    </dgm:pt>
    <dgm:pt modelId="{5D69DD3B-A0DA-4991-AF07-B543C3ACB983}" type="parTrans" cxnId="{699DB6CB-1D0D-46C8-A71E-12E0D7BF427B}">
      <dgm:prSet/>
      <dgm:spPr/>
      <dgm:t>
        <a:bodyPr/>
        <a:lstStyle/>
        <a:p>
          <a:endParaRPr lang="en-US"/>
        </a:p>
      </dgm:t>
    </dgm:pt>
    <dgm:pt modelId="{0FC96C65-E9B3-4F20-9929-179D64B8B92E}" type="sibTrans" cxnId="{699DB6CB-1D0D-46C8-A71E-12E0D7BF427B}">
      <dgm:prSet/>
      <dgm:spPr/>
      <dgm:t>
        <a:bodyPr/>
        <a:lstStyle/>
        <a:p>
          <a:endParaRPr lang="en-US"/>
        </a:p>
      </dgm:t>
    </dgm:pt>
    <dgm:pt modelId="{36FEB7AC-CD4B-43A7-982F-E7023EC4AABE}">
      <dgm:prSet phldrT="[Text]" custT="1"/>
      <dgm:spPr/>
      <dgm:t>
        <a:bodyPr/>
        <a:lstStyle/>
        <a:p>
          <a:r>
            <a:rPr lang="en-US" sz="1800"/>
            <a:t>Conclude</a:t>
          </a:r>
          <a:endParaRPr lang="en-US" sz="1200"/>
        </a:p>
      </dgm:t>
    </dgm:pt>
    <dgm:pt modelId="{39B5ADF3-F64D-45C8-866A-D5A30120B2A8}" type="parTrans" cxnId="{9AE9D746-2ECD-4C92-9470-7297C01FF792}">
      <dgm:prSet/>
      <dgm:spPr/>
      <dgm:t>
        <a:bodyPr/>
        <a:lstStyle/>
        <a:p>
          <a:endParaRPr lang="en-US"/>
        </a:p>
      </dgm:t>
    </dgm:pt>
    <dgm:pt modelId="{4D84031E-48EF-4FC3-86F9-17C48B327272}" type="sibTrans" cxnId="{9AE9D746-2ECD-4C92-9470-7297C01FF792}">
      <dgm:prSet/>
      <dgm:spPr/>
      <dgm:t>
        <a:bodyPr/>
        <a:lstStyle/>
        <a:p>
          <a:endParaRPr lang="en-US"/>
        </a:p>
      </dgm:t>
    </dgm:pt>
    <dgm:pt modelId="{7648A08A-A374-4C08-81C1-B3CCDC67FBDB}">
      <dgm:prSet phldrT="[Text]" custT="1"/>
      <dgm:spPr/>
      <dgm:t>
        <a:bodyPr/>
        <a:lstStyle/>
        <a:p>
          <a:r>
            <a:rPr lang="en-US" sz="1800"/>
            <a:t>Investigate</a:t>
          </a:r>
        </a:p>
      </dgm:t>
    </dgm:pt>
    <dgm:pt modelId="{80AAA5F7-AB67-42DE-BE99-02F3AA503606}" type="sibTrans" cxnId="{33B0F362-C947-4B93-8575-53F11BB332AF}">
      <dgm:prSet/>
      <dgm:spPr/>
      <dgm:t>
        <a:bodyPr/>
        <a:lstStyle/>
        <a:p>
          <a:endParaRPr lang="en-US"/>
        </a:p>
      </dgm:t>
    </dgm:pt>
    <dgm:pt modelId="{0A140EC8-490D-4139-9738-AF41671CC7B7}" type="parTrans" cxnId="{33B0F362-C947-4B93-8575-53F11BB332AF}">
      <dgm:prSet/>
      <dgm:spPr/>
      <dgm:t>
        <a:bodyPr/>
        <a:lstStyle/>
        <a:p>
          <a:endParaRPr lang="en-US"/>
        </a:p>
      </dgm:t>
    </dgm:pt>
    <dgm:pt modelId="{C27DB3AA-9277-4C17-897F-C69CCC4DB042}">
      <dgm:prSet phldrT="[Text]" custT="1"/>
      <dgm:spPr/>
      <dgm:t>
        <a:bodyPr/>
        <a:lstStyle/>
        <a:p>
          <a:r>
            <a:rPr lang="en-US" sz="1800"/>
            <a:t>Test each framework area</a:t>
          </a:r>
        </a:p>
      </dgm:t>
    </dgm:pt>
    <dgm:pt modelId="{0B3728A8-18F5-47DF-BA25-5A98547D66AE}" type="parTrans" cxnId="{31E8464E-1825-4A33-BBB7-625FB193E6E7}">
      <dgm:prSet/>
      <dgm:spPr/>
      <dgm:t>
        <a:bodyPr/>
        <a:lstStyle/>
        <a:p>
          <a:endParaRPr lang="en-US"/>
        </a:p>
      </dgm:t>
    </dgm:pt>
    <dgm:pt modelId="{828C0D2A-9913-413D-8B0D-142616608993}" type="sibTrans" cxnId="{31E8464E-1825-4A33-BBB7-625FB193E6E7}">
      <dgm:prSet/>
      <dgm:spPr/>
      <dgm:t>
        <a:bodyPr/>
        <a:lstStyle/>
        <a:p>
          <a:endParaRPr lang="en-US"/>
        </a:p>
      </dgm:t>
    </dgm:pt>
    <dgm:pt modelId="{2FEE75B3-1757-4C0F-B59C-696240D66379}">
      <dgm:prSet phldrT="[Text]" custT="1"/>
      <dgm:spPr/>
      <dgm:t>
        <a:bodyPr/>
        <a:lstStyle/>
        <a:p>
          <a:r>
            <a:rPr lang="en-US" sz="1800"/>
            <a:t>Iterate on hypothesis</a:t>
          </a:r>
        </a:p>
      </dgm:t>
    </dgm:pt>
    <dgm:pt modelId="{66C6B111-DDCC-476B-AE10-D8A880064556}" type="parTrans" cxnId="{12C9018B-B2BF-423A-B8FB-FA0F0A3B98C7}">
      <dgm:prSet/>
      <dgm:spPr/>
      <dgm:t>
        <a:bodyPr/>
        <a:lstStyle/>
        <a:p>
          <a:endParaRPr lang="en-US"/>
        </a:p>
      </dgm:t>
    </dgm:pt>
    <dgm:pt modelId="{34C7829F-48A6-4E28-8957-E942F66D2E61}" type="sibTrans" cxnId="{12C9018B-B2BF-423A-B8FB-FA0F0A3B98C7}">
      <dgm:prSet/>
      <dgm:spPr/>
      <dgm:t>
        <a:bodyPr/>
        <a:lstStyle/>
        <a:p>
          <a:endParaRPr lang="en-US"/>
        </a:p>
      </dgm:t>
    </dgm:pt>
    <dgm:pt modelId="{5D08416E-4CDF-4CCC-9F33-2C1CD2D50CD9}" type="pres">
      <dgm:prSet presAssocID="{94005AF4-DAF1-4868-9DC5-004C8A7B554E}" presName="Name0" presStyleCnt="0">
        <dgm:presLayoutVars>
          <dgm:chMax val="11"/>
          <dgm:chPref val="11"/>
          <dgm:dir/>
          <dgm:resizeHandles/>
        </dgm:presLayoutVars>
      </dgm:prSet>
      <dgm:spPr/>
    </dgm:pt>
    <dgm:pt modelId="{D8030F70-CC1A-4B7D-9ED5-DD5424E367C4}" type="pres">
      <dgm:prSet presAssocID="{36FEB7AC-CD4B-43A7-982F-E7023EC4AABE}" presName="Accent5" presStyleCnt="0"/>
      <dgm:spPr/>
    </dgm:pt>
    <dgm:pt modelId="{4BFDFFBE-25E2-48E2-8EDE-C4F8D6C31C5B}" type="pres">
      <dgm:prSet presAssocID="{36FEB7AC-CD4B-43A7-982F-E7023EC4AABE}" presName="Accent" presStyleLbl="node1" presStyleIdx="0" presStyleCnt="5"/>
      <dgm:spPr/>
    </dgm:pt>
    <dgm:pt modelId="{75D00177-0064-4FA6-A7B9-78FBA2ECD995}" type="pres">
      <dgm:prSet presAssocID="{36FEB7AC-CD4B-43A7-982F-E7023EC4AABE}" presName="ParentBackground5" presStyleCnt="0"/>
      <dgm:spPr/>
    </dgm:pt>
    <dgm:pt modelId="{E5912549-69D2-4AF8-97C0-6879BC8C6609}" type="pres">
      <dgm:prSet presAssocID="{36FEB7AC-CD4B-43A7-982F-E7023EC4AABE}" presName="ParentBackground" presStyleLbl="fgAcc1" presStyleIdx="0" presStyleCnt="5"/>
      <dgm:spPr/>
    </dgm:pt>
    <dgm:pt modelId="{00BAC5B1-8A00-441A-ACFE-41AD6009E2A9}" type="pres">
      <dgm:prSet presAssocID="{36FEB7AC-CD4B-43A7-982F-E7023EC4AABE}" presName="Parent5" presStyleLbl="revTx" presStyleIdx="0" presStyleCnt="4">
        <dgm:presLayoutVars>
          <dgm:chMax val="1"/>
          <dgm:chPref val="1"/>
          <dgm:bulletEnabled val="1"/>
        </dgm:presLayoutVars>
      </dgm:prSet>
      <dgm:spPr/>
    </dgm:pt>
    <dgm:pt modelId="{64EDBD50-DDD9-4382-BF97-DDE82751C123}" type="pres">
      <dgm:prSet presAssocID="{7648A08A-A374-4C08-81C1-B3CCDC67FBDB}" presName="Accent4" presStyleCnt="0"/>
      <dgm:spPr/>
    </dgm:pt>
    <dgm:pt modelId="{743D07C4-1109-4302-9D9B-EC4470922BD9}" type="pres">
      <dgm:prSet presAssocID="{7648A08A-A374-4C08-81C1-B3CCDC67FBDB}" presName="Accent" presStyleLbl="node1" presStyleIdx="1" presStyleCnt="5"/>
      <dgm:spPr/>
    </dgm:pt>
    <dgm:pt modelId="{AB3060B6-AB19-4556-8AF0-694DEEC41AE5}" type="pres">
      <dgm:prSet presAssocID="{7648A08A-A374-4C08-81C1-B3CCDC67FBDB}" presName="ParentBackground4" presStyleCnt="0"/>
      <dgm:spPr/>
    </dgm:pt>
    <dgm:pt modelId="{E375EFCD-D3C0-46C4-BF6E-8C8D79CB60CB}" type="pres">
      <dgm:prSet presAssocID="{7648A08A-A374-4C08-81C1-B3CCDC67FBDB}" presName="ParentBackground" presStyleLbl="fgAcc1" presStyleIdx="1" presStyleCnt="5"/>
      <dgm:spPr/>
    </dgm:pt>
    <dgm:pt modelId="{865125F5-E2B6-4F10-83FA-31650B659698}" type="pres">
      <dgm:prSet presAssocID="{7648A08A-A374-4C08-81C1-B3CCDC67FBDB}" presName="Child4" presStyleLbl="revTx" presStyleIdx="0" presStyleCnt="4">
        <dgm:presLayoutVars>
          <dgm:chMax val="0"/>
          <dgm:chPref val="0"/>
          <dgm:bulletEnabled val="1"/>
        </dgm:presLayoutVars>
      </dgm:prSet>
      <dgm:spPr/>
    </dgm:pt>
    <dgm:pt modelId="{CBEAA18A-25E8-458F-A23F-D7AEBB9F60B2}" type="pres">
      <dgm:prSet presAssocID="{7648A08A-A374-4C08-81C1-B3CCDC67FBDB}" presName="Parent4" presStyleLbl="revTx" presStyleIdx="0" presStyleCnt="4">
        <dgm:presLayoutVars>
          <dgm:chMax val="1"/>
          <dgm:chPref val="1"/>
          <dgm:bulletEnabled val="1"/>
        </dgm:presLayoutVars>
      </dgm:prSet>
      <dgm:spPr/>
    </dgm:pt>
    <dgm:pt modelId="{4B1F1C44-B819-4751-ACA4-DEBB8F4677CC}" type="pres">
      <dgm:prSet presAssocID="{A4808484-C2B6-4C02-B11B-168727934F4D}" presName="Accent3" presStyleCnt="0"/>
      <dgm:spPr/>
    </dgm:pt>
    <dgm:pt modelId="{C3ADB270-7AC3-4551-ACEB-EB8059612166}" type="pres">
      <dgm:prSet presAssocID="{A4808484-C2B6-4C02-B11B-168727934F4D}" presName="Accent" presStyleLbl="node1" presStyleIdx="2" presStyleCnt="5"/>
      <dgm:spPr/>
    </dgm:pt>
    <dgm:pt modelId="{D0C3392B-1E19-4F8D-BF6A-AA7B6C6A0F44}" type="pres">
      <dgm:prSet presAssocID="{A4808484-C2B6-4C02-B11B-168727934F4D}" presName="ParentBackground3" presStyleCnt="0"/>
      <dgm:spPr/>
    </dgm:pt>
    <dgm:pt modelId="{0BDA00C8-0284-43CE-A5E5-E970A48D2F36}" type="pres">
      <dgm:prSet presAssocID="{A4808484-C2B6-4C02-B11B-168727934F4D}" presName="ParentBackground" presStyleLbl="fgAcc1" presStyleIdx="2" presStyleCnt="5"/>
      <dgm:spPr/>
    </dgm:pt>
    <dgm:pt modelId="{8A1D5FDD-0B8E-4548-8DC1-4F803CE1F01C}" type="pres">
      <dgm:prSet presAssocID="{A4808484-C2B6-4C02-B11B-168727934F4D}" presName="Child3" presStyleLbl="revTx" presStyleIdx="1" presStyleCnt="4" custLinFactNeighborX="6828" custLinFactNeighborY="4807">
        <dgm:presLayoutVars>
          <dgm:chMax val="0"/>
          <dgm:chPref val="0"/>
          <dgm:bulletEnabled val="1"/>
        </dgm:presLayoutVars>
      </dgm:prSet>
      <dgm:spPr/>
    </dgm:pt>
    <dgm:pt modelId="{176454D3-DB46-4671-93DD-63E418D76D1B}" type="pres">
      <dgm:prSet presAssocID="{A4808484-C2B6-4C02-B11B-168727934F4D}" presName="Parent3" presStyleLbl="revTx" presStyleIdx="1" presStyleCnt="4">
        <dgm:presLayoutVars>
          <dgm:chMax val="1"/>
          <dgm:chPref val="1"/>
          <dgm:bulletEnabled val="1"/>
        </dgm:presLayoutVars>
      </dgm:prSet>
      <dgm:spPr/>
    </dgm:pt>
    <dgm:pt modelId="{91EBD523-8847-4D76-B864-5886F5BE4558}" type="pres">
      <dgm:prSet presAssocID="{8CF66EB6-78F6-4EF5-B829-1E58F7C16D0A}" presName="Accent2" presStyleCnt="0"/>
      <dgm:spPr/>
    </dgm:pt>
    <dgm:pt modelId="{8CC3E0E1-E807-415C-98B9-F7FA8CC15F91}" type="pres">
      <dgm:prSet presAssocID="{8CF66EB6-78F6-4EF5-B829-1E58F7C16D0A}" presName="Accent" presStyleLbl="node1" presStyleIdx="3" presStyleCnt="5"/>
      <dgm:spPr/>
    </dgm:pt>
    <dgm:pt modelId="{1A2EA8F8-AE36-4E35-9388-5CBE176C5B2A}" type="pres">
      <dgm:prSet presAssocID="{8CF66EB6-78F6-4EF5-B829-1E58F7C16D0A}" presName="ParentBackground2" presStyleCnt="0"/>
      <dgm:spPr/>
    </dgm:pt>
    <dgm:pt modelId="{EF69F34F-A406-471E-96C5-A2C0E97CD564}" type="pres">
      <dgm:prSet presAssocID="{8CF66EB6-78F6-4EF5-B829-1E58F7C16D0A}" presName="ParentBackground" presStyleLbl="fgAcc1" presStyleIdx="3" presStyleCnt="5" custLinFactNeighborY="560"/>
      <dgm:spPr/>
    </dgm:pt>
    <dgm:pt modelId="{889C788B-25A3-4A2B-8D36-A028B7B1BAED}" type="pres">
      <dgm:prSet presAssocID="{8CF66EB6-78F6-4EF5-B829-1E58F7C16D0A}" presName="Child2" presStyleLbl="revTx" presStyleIdx="2" presStyleCnt="4">
        <dgm:presLayoutVars>
          <dgm:chMax val="0"/>
          <dgm:chPref val="0"/>
          <dgm:bulletEnabled val="1"/>
        </dgm:presLayoutVars>
      </dgm:prSet>
      <dgm:spPr/>
    </dgm:pt>
    <dgm:pt modelId="{7F6898D3-0F56-4656-A754-5975A234DE8D}" type="pres">
      <dgm:prSet presAssocID="{8CF66EB6-78F6-4EF5-B829-1E58F7C16D0A}" presName="Parent2" presStyleLbl="revTx" presStyleIdx="2" presStyleCnt="4">
        <dgm:presLayoutVars>
          <dgm:chMax val="1"/>
          <dgm:chPref val="1"/>
          <dgm:bulletEnabled val="1"/>
        </dgm:presLayoutVars>
      </dgm:prSet>
      <dgm:spPr/>
    </dgm:pt>
    <dgm:pt modelId="{E30A60FC-07E0-4BCE-8217-DF6732E9BB72}" type="pres">
      <dgm:prSet presAssocID="{189C4D13-0FCF-479B-96BB-F92E77329B2E}" presName="Accent1" presStyleCnt="0"/>
      <dgm:spPr/>
    </dgm:pt>
    <dgm:pt modelId="{4F335E5E-8E40-4050-AF22-1B272FFE710D}" type="pres">
      <dgm:prSet presAssocID="{189C4D13-0FCF-479B-96BB-F92E77329B2E}" presName="Accent" presStyleLbl="node1" presStyleIdx="4" presStyleCnt="5"/>
      <dgm:spPr/>
    </dgm:pt>
    <dgm:pt modelId="{CF19F3FC-589B-431E-AD39-0A9320D9CAE0}" type="pres">
      <dgm:prSet presAssocID="{189C4D13-0FCF-479B-96BB-F92E77329B2E}" presName="ParentBackground1" presStyleCnt="0"/>
      <dgm:spPr/>
    </dgm:pt>
    <dgm:pt modelId="{8FA2125B-B66B-403A-B040-9F207B5ED84F}" type="pres">
      <dgm:prSet presAssocID="{189C4D13-0FCF-479B-96BB-F92E77329B2E}" presName="ParentBackground" presStyleLbl="fgAcc1" presStyleIdx="4" presStyleCnt="5"/>
      <dgm:spPr/>
    </dgm:pt>
    <dgm:pt modelId="{9F8F4FE3-2A50-494F-AD50-454540BAE06F}" type="pres">
      <dgm:prSet presAssocID="{189C4D13-0FCF-479B-96BB-F92E77329B2E}" presName="Child1" presStyleLbl="revTx" presStyleIdx="3" presStyleCnt="4" custLinFactNeighborX="-2196" custLinFactNeighborY="4807">
        <dgm:presLayoutVars>
          <dgm:chMax val="0"/>
          <dgm:chPref val="0"/>
          <dgm:bulletEnabled val="1"/>
        </dgm:presLayoutVars>
      </dgm:prSet>
      <dgm:spPr/>
    </dgm:pt>
    <dgm:pt modelId="{6E397339-61C4-405E-8C67-F195FADEBEBB}" type="pres">
      <dgm:prSet presAssocID="{189C4D13-0FCF-479B-96BB-F92E77329B2E}" presName="Parent1" presStyleLbl="revTx" presStyleIdx="3" presStyleCnt="4">
        <dgm:presLayoutVars>
          <dgm:chMax val="1"/>
          <dgm:chPref val="1"/>
          <dgm:bulletEnabled val="1"/>
        </dgm:presLayoutVars>
      </dgm:prSet>
      <dgm:spPr/>
    </dgm:pt>
  </dgm:ptLst>
  <dgm:cxnLst>
    <dgm:cxn modelId="{EEECE107-71ED-4A4B-8882-4559F4B0D5CE}" type="presOf" srcId="{A4808484-C2B6-4C02-B11B-168727934F4D}" destId="{176454D3-DB46-4671-93DD-63E418D76D1B}" srcOrd="1" destOrd="0" presId="urn:microsoft.com/office/officeart/2011/layout/CircleProcess"/>
    <dgm:cxn modelId="{E7D8E608-24D5-4816-83EF-0CE03FC8B468}" type="presOf" srcId="{8CF66EB6-78F6-4EF5-B829-1E58F7C16D0A}" destId="{EF69F34F-A406-471E-96C5-A2C0E97CD564}" srcOrd="0" destOrd="0" presId="urn:microsoft.com/office/officeart/2011/layout/CircleProcess"/>
    <dgm:cxn modelId="{CDD26919-A137-42DC-99A4-EA988E36BF3A}" type="presOf" srcId="{4CCA7CA7-0758-48FB-8BB0-5C3533FFB474}" destId="{889C788B-25A3-4A2B-8D36-A028B7B1BAED}" srcOrd="0" destOrd="0" presId="urn:microsoft.com/office/officeart/2011/layout/CircleProcess"/>
    <dgm:cxn modelId="{720C4F19-934C-494D-842B-1CE046B637F5}" type="presOf" srcId="{8CF66EB6-78F6-4EF5-B829-1E58F7C16D0A}" destId="{7F6898D3-0F56-4656-A754-5975A234DE8D}" srcOrd="1" destOrd="0" presId="urn:microsoft.com/office/officeart/2011/layout/CircleProcess"/>
    <dgm:cxn modelId="{26D90322-4798-4477-A659-D479A540FF35}" type="presOf" srcId="{94005AF4-DAF1-4868-9DC5-004C8A7B554E}" destId="{5D08416E-4CDF-4CCC-9F33-2C1CD2D50CD9}" srcOrd="0" destOrd="0" presId="urn:microsoft.com/office/officeart/2011/layout/CircleProcess"/>
    <dgm:cxn modelId="{CF4F5632-5A6E-42DB-A715-F72A768BD053}" srcId="{8CF66EB6-78F6-4EF5-B829-1E58F7C16D0A}" destId="{4CCA7CA7-0758-48FB-8BB0-5C3533FFB474}" srcOrd="0" destOrd="0" parTransId="{552FB8C8-9AA2-4667-A151-7BA1F3E5B851}" sibTransId="{117386DC-5B00-4689-B5F9-2DBE9BF71280}"/>
    <dgm:cxn modelId="{B90C0C38-5FB2-4BA5-8866-ADF2AC0821CC}" type="presOf" srcId="{36FEB7AC-CD4B-43A7-982F-E7023EC4AABE}" destId="{E5912549-69D2-4AF8-97C0-6879BC8C6609}" srcOrd="0" destOrd="0" presId="urn:microsoft.com/office/officeart/2011/layout/CircleProcess"/>
    <dgm:cxn modelId="{33B0F362-C947-4B93-8575-53F11BB332AF}" srcId="{94005AF4-DAF1-4868-9DC5-004C8A7B554E}" destId="{7648A08A-A374-4C08-81C1-B3CCDC67FBDB}" srcOrd="3" destOrd="0" parTransId="{0A140EC8-490D-4139-9738-AF41671CC7B7}" sibTransId="{80AAA5F7-AB67-42DE-BE99-02F3AA503606}"/>
    <dgm:cxn modelId="{32F7F862-DC2E-4B97-8521-E20254D84844}" srcId="{94005AF4-DAF1-4868-9DC5-004C8A7B554E}" destId="{189C4D13-0FCF-479B-96BB-F92E77329B2E}" srcOrd="0" destOrd="0" parTransId="{01385AE7-6DC5-4511-9A0A-1585F4280CA8}" sibTransId="{C69CDF49-7FD0-4664-B404-922610F9B026}"/>
    <dgm:cxn modelId="{9AE9D746-2ECD-4C92-9470-7297C01FF792}" srcId="{94005AF4-DAF1-4868-9DC5-004C8A7B554E}" destId="{36FEB7AC-CD4B-43A7-982F-E7023EC4AABE}" srcOrd="4" destOrd="0" parTransId="{39B5ADF3-F64D-45C8-866A-D5A30120B2A8}" sibTransId="{4D84031E-48EF-4FC3-86F9-17C48B327272}"/>
    <dgm:cxn modelId="{31E8464E-1825-4A33-BBB7-625FB193E6E7}" srcId="{7648A08A-A374-4C08-81C1-B3CCDC67FBDB}" destId="{C27DB3AA-9277-4C17-897F-C69CCC4DB042}" srcOrd="0" destOrd="0" parTransId="{0B3728A8-18F5-47DF-BA25-5A98547D66AE}" sibTransId="{828C0D2A-9913-413D-8B0D-142616608993}"/>
    <dgm:cxn modelId="{42A35170-5A8A-43F3-BF2F-0136A1E830D7}" type="presOf" srcId="{2EEFC441-5D3E-43F3-8476-A04E3293A77D}" destId="{889C788B-25A3-4A2B-8D36-A028B7B1BAED}" srcOrd="0" destOrd="1" presId="urn:microsoft.com/office/officeart/2011/layout/CircleProcess"/>
    <dgm:cxn modelId="{1B3BC772-9BE7-4DC1-B589-D928F46EA998}" type="presOf" srcId="{36FEB7AC-CD4B-43A7-982F-E7023EC4AABE}" destId="{00BAC5B1-8A00-441A-ACFE-41AD6009E2A9}" srcOrd="1" destOrd="0" presId="urn:microsoft.com/office/officeart/2011/layout/CircleProcess"/>
    <dgm:cxn modelId="{98A65A75-89CD-4AE3-87EE-F4CA4DB8D5C7}" srcId="{A4808484-C2B6-4C02-B11B-168727934F4D}" destId="{948A7CD9-7EF0-4EAF-BDF8-40EBF769EFA5}" srcOrd="0" destOrd="0" parTransId="{B7BC81F2-E1DE-450A-AD7B-ED8251E4168B}" sibTransId="{F934E7E0-0AE5-42BA-91E1-BCC0F1F56F5C}"/>
    <dgm:cxn modelId="{FA7F387C-571F-4D22-A1B4-EC0032DBB9D3}" type="presOf" srcId="{948A7CD9-7EF0-4EAF-BDF8-40EBF769EFA5}" destId="{8A1D5FDD-0B8E-4548-8DC1-4F803CE1F01C}" srcOrd="0" destOrd="0" presId="urn:microsoft.com/office/officeart/2011/layout/CircleProcess"/>
    <dgm:cxn modelId="{3351E085-28DF-40C4-9CFC-845D8B65A4C7}" srcId="{94005AF4-DAF1-4868-9DC5-004C8A7B554E}" destId="{A4808484-C2B6-4C02-B11B-168727934F4D}" srcOrd="2" destOrd="0" parTransId="{A399BA7C-EDB3-42DD-BC35-AB5BAD63E729}" sibTransId="{092EED7B-7500-48C0-BD12-3EEF5F266660}"/>
    <dgm:cxn modelId="{12C9018B-B2BF-423A-B8FB-FA0F0A3B98C7}" srcId="{7648A08A-A374-4C08-81C1-B3CCDC67FBDB}" destId="{2FEE75B3-1757-4C0F-B59C-696240D66379}" srcOrd="1" destOrd="0" parTransId="{66C6B111-DDCC-476B-AE10-D8A880064556}" sibTransId="{34C7829F-48A6-4E28-8957-E942F66D2E61}"/>
    <dgm:cxn modelId="{EFA57A99-EE07-47DB-BC6A-156D894A0EBD}" type="presOf" srcId="{C27DB3AA-9277-4C17-897F-C69CCC4DB042}" destId="{865125F5-E2B6-4F10-83FA-31650B659698}" srcOrd="0" destOrd="0" presId="urn:microsoft.com/office/officeart/2011/layout/CircleProcess"/>
    <dgm:cxn modelId="{D3C539A0-C15D-41D2-A844-6A03E093DF5E}" type="presOf" srcId="{2FEE75B3-1757-4C0F-B59C-696240D66379}" destId="{865125F5-E2B6-4F10-83FA-31650B659698}" srcOrd="0" destOrd="1" presId="urn:microsoft.com/office/officeart/2011/layout/CircleProcess"/>
    <dgm:cxn modelId="{D5B87FA2-E437-4649-A125-CD39D8C79C90}" type="presOf" srcId="{309D5049-B956-4D14-8FD3-064BEAA92103}" destId="{8A1D5FDD-0B8E-4548-8DC1-4F803CE1F01C}" srcOrd="0" destOrd="2" presId="urn:microsoft.com/office/officeart/2011/layout/CircleProcess"/>
    <dgm:cxn modelId="{B0754FA8-AC25-4B62-9E04-83EDFAC1C3E3}" srcId="{94005AF4-DAF1-4868-9DC5-004C8A7B554E}" destId="{8CF66EB6-78F6-4EF5-B829-1E58F7C16D0A}" srcOrd="1" destOrd="0" parTransId="{7FDEE8C8-8860-42E3-AAC7-F39296E27EE1}" sibTransId="{506654DE-886C-43AC-BDB2-643D09FC3942}"/>
    <dgm:cxn modelId="{F20854B1-DFF2-47C0-B459-D1AB2B243A92}" type="presOf" srcId="{189C4D13-0FCF-479B-96BB-F92E77329B2E}" destId="{8FA2125B-B66B-403A-B040-9F207B5ED84F}" srcOrd="0" destOrd="0" presId="urn:microsoft.com/office/officeart/2011/layout/CircleProcess"/>
    <dgm:cxn modelId="{E0093FB3-6816-44FA-A02F-7DC2F53F52D1}" srcId="{189C4D13-0FCF-479B-96BB-F92E77329B2E}" destId="{E08BDB31-BBAE-4AB5-ACE4-B22261D38B1B}" srcOrd="0" destOrd="0" parTransId="{22EDEA51-4B49-4E6A-AFE9-D2375C01A2CF}" sibTransId="{FA980373-7844-4FD4-809E-D74B1E4730E1}"/>
    <dgm:cxn modelId="{AF7124B4-C1C0-4066-A9EF-EEDC3C3B289D}" type="presOf" srcId="{7648A08A-A374-4C08-81C1-B3CCDC67FBDB}" destId="{CBEAA18A-25E8-458F-A23F-D7AEBB9F60B2}" srcOrd="1" destOrd="0" presId="urn:microsoft.com/office/officeart/2011/layout/CircleProcess"/>
    <dgm:cxn modelId="{FFE241C7-D1E8-42B7-9ACD-D9AF7D2BC3C0}" type="presOf" srcId="{A4808484-C2B6-4C02-B11B-168727934F4D}" destId="{0BDA00C8-0284-43CE-A5E5-E970A48D2F36}" srcOrd="0" destOrd="0" presId="urn:microsoft.com/office/officeart/2011/layout/CircleProcess"/>
    <dgm:cxn modelId="{699DB6CB-1D0D-46C8-A71E-12E0D7BF427B}" srcId="{A4808484-C2B6-4C02-B11B-168727934F4D}" destId="{309D5049-B956-4D14-8FD3-064BEAA92103}" srcOrd="2" destOrd="0" parTransId="{5D69DD3B-A0DA-4991-AF07-B543C3ACB983}" sibTransId="{0FC96C65-E9B3-4F20-9929-179D64B8B92E}"/>
    <dgm:cxn modelId="{A5A068D9-6781-4062-B2C0-FABD847B79B1}" type="presOf" srcId="{E08BDB31-BBAE-4AB5-ACE4-B22261D38B1B}" destId="{9F8F4FE3-2A50-494F-AD50-454540BAE06F}" srcOrd="0" destOrd="0" presId="urn:microsoft.com/office/officeart/2011/layout/CircleProcess"/>
    <dgm:cxn modelId="{198FDBE0-096D-4429-98FA-3510F4488612}" type="presOf" srcId="{AB49DC37-E211-4C51-840D-59F3455A26AC}" destId="{8A1D5FDD-0B8E-4548-8DC1-4F803CE1F01C}" srcOrd="0" destOrd="1" presId="urn:microsoft.com/office/officeart/2011/layout/CircleProcess"/>
    <dgm:cxn modelId="{6FB3D3F2-6C5F-4A98-8A0B-C33697DFDA19}" srcId="{8CF66EB6-78F6-4EF5-B829-1E58F7C16D0A}" destId="{2EEFC441-5D3E-43F3-8476-A04E3293A77D}" srcOrd="1" destOrd="0" parTransId="{1A026592-6751-4B04-BD38-85DF2301555B}" sibTransId="{4E2B8AB5-C217-4607-A5B9-3A9212E66853}"/>
    <dgm:cxn modelId="{94E879F4-5634-4A5E-896D-F38EB3E82842}" srcId="{8CF66EB6-78F6-4EF5-B829-1E58F7C16D0A}" destId="{8C4750CE-8288-4D37-A43F-E0D96D7AD83B}" srcOrd="2" destOrd="0" parTransId="{48E595E0-2D84-4157-AA5C-B8D760260349}" sibTransId="{E3065091-4806-4BEF-AE21-E3FC91203974}"/>
    <dgm:cxn modelId="{01F020F6-2875-4471-ADAC-8A9C800393E8}" type="presOf" srcId="{189C4D13-0FCF-479B-96BB-F92E77329B2E}" destId="{6E397339-61C4-405E-8C67-F195FADEBEBB}" srcOrd="1" destOrd="0" presId="urn:microsoft.com/office/officeart/2011/layout/CircleProcess"/>
    <dgm:cxn modelId="{988944FB-5811-4FA3-9DB2-46219FA2CB86}" type="presOf" srcId="{8C4750CE-8288-4D37-A43F-E0D96D7AD83B}" destId="{889C788B-25A3-4A2B-8D36-A028B7B1BAED}" srcOrd="0" destOrd="2" presId="urn:microsoft.com/office/officeart/2011/layout/CircleProcess"/>
    <dgm:cxn modelId="{494F69FB-FB8A-4A18-880B-F036CF92500A}" type="presOf" srcId="{7648A08A-A374-4C08-81C1-B3CCDC67FBDB}" destId="{E375EFCD-D3C0-46C4-BF6E-8C8D79CB60CB}" srcOrd="0" destOrd="0" presId="urn:microsoft.com/office/officeart/2011/layout/CircleProcess"/>
    <dgm:cxn modelId="{9E70B8FE-DE73-45D9-8849-BFB876813A38}" srcId="{A4808484-C2B6-4C02-B11B-168727934F4D}" destId="{AB49DC37-E211-4C51-840D-59F3455A26AC}" srcOrd="1" destOrd="0" parTransId="{20FC2E3A-4CF4-4EF5-A142-21967E5E4126}" sibTransId="{EF59032D-CD4F-435E-B213-C10B3BDCFE8B}"/>
    <dgm:cxn modelId="{6067D34E-5DF8-439D-A591-CA897B5A43D0}" type="presParOf" srcId="{5D08416E-4CDF-4CCC-9F33-2C1CD2D50CD9}" destId="{D8030F70-CC1A-4B7D-9ED5-DD5424E367C4}" srcOrd="0" destOrd="0" presId="urn:microsoft.com/office/officeart/2011/layout/CircleProcess"/>
    <dgm:cxn modelId="{4952B21B-9D42-4596-8CCE-1451907C3BBC}" type="presParOf" srcId="{D8030F70-CC1A-4B7D-9ED5-DD5424E367C4}" destId="{4BFDFFBE-25E2-48E2-8EDE-C4F8D6C31C5B}" srcOrd="0" destOrd="0" presId="urn:microsoft.com/office/officeart/2011/layout/CircleProcess"/>
    <dgm:cxn modelId="{EEE5A6FA-A3DC-4BA3-B0C6-CB9FDD3BA8D5}" type="presParOf" srcId="{5D08416E-4CDF-4CCC-9F33-2C1CD2D50CD9}" destId="{75D00177-0064-4FA6-A7B9-78FBA2ECD995}" srcOrd="1" destOrd="0" presId="urn:microsoft.com/office/officeart/2011/layout/CircleProcess"/>
    <dgm:cxn modelId="{ED5FDB8F-7C4D-47FF-926C-346371BCF8E7}" type="presParOf" srcId="{75D00177-0064-4FA6-A7B9-78FBA2ECD995}" destId="{E5912549-69D2-4AF8-97C0-6879BC8C6609}" srcOrd="0" destOrd="0" presId="urn:microsoft.com/office/officeart/2011/layout/CircleProcess"/>
    <dgm:cxn modelId="{7EBAC1F3-DFA8-4260-BE13-612EA070CF83}" type="presParOf" srcId="{5D08416E-4CDF-4CCC-9F33-2C1CD2D50CD9}" destId="{00BAC5B1-8A00-441A-ACFE-41AD6009E2A9}" srcOrd="2" destOrd="0" presId="urn:microsoft.com/office/officeart/2011/layout/CircleProcess"/>
    <dgm:cxn modelId="{A5962EA4-FF75-4646-AF4F-C5B27528F056}" type="presParOf" srcId="{5D08416E-4CDF-4CCC-9F33-2C1CD2D50CD9}" destId="{64EDBD50-DDD9-4382-BF97-DDE82751C123}" srcOrd="3" destOrd="0" presId="urn:microsoft.com/office/officeart/2011/layout/CircleProcess"/>
    <dgm:cxn modelId="{BFA5C5D9-9328-4548-A630-5DBBF406262D}" type="presParOf" srcId="{64EDBD50-DDD9-4382-BF97-DDE82751C123}" destId="{743D07C4-1109-4302-9D9B-EC4470922BD9}" srcOrd="0" destOrd="0" presId="urn:microsoft.com/office/officeart/2011/layout/CircleProcess"/>
    <dgm:cxn modelId="{0FDE5D1E-8BA5-43AF-A854-18A6717C3460}" type="presParOf" srcId="{5D08416E-4CDF-4CCC-9F33-2C1CD2D50CD9}" destId="{AB3060B6-AB19-4556-8AF0-694DEEC41AE5}" srcOrd="4" destOrd="0" presId="urn:microsoft.com/office/officeart/2011/layout/CircleProcess"/>
    <dgm:cxn modelId="{E23FCF9F-7E7E-4857-A531-5C19D5BF1977}" type="presParOf" srcId="{AB3060B6-AB19-4556-8AF0-694DEEC41AE5}" destId="{E375EFCD-D3C0-46C4-BF6E-8C8D79CB60CB}" srcOrd="0" destOrd="0" presId="urn:microsoft.com/office/officeart/2011/layout/CircleProcess"/>
    <dgm:cxn modelId="{617B436F-D66F-4E01-80E7-E09BEF159703}" type="presParOf" srcId="{5D08416E-4CDF-4CCC-9F33-2C1CD2D50CD9}" destId="{865125F5-E2B6-4F10-83FA-31650B659698}" srcOrd="5" destOrd="0" presId="urn:microsoft.com/office/officeart/2011/layout/CircleProcess"/>
    <dgm:cxn modelId="{A82C5BAD-7BE6-4171-BD46-832041C457E6}" type="presParOf" srcId="{5D08416E-4CDF-4CCC-9F33-2C1CD2D50CD9}" destId="{CBEAA18A-25E8-458F-A23F-D7AEBB9F60B2}" srcOrd="6" destOrd="0" presId="urn:microsoft.com/office/officeart/2011/layout/CircleProcess"/>
    <dgm:cxn modelId="{E1B63CE9-3C8C-4338-977B-9823525FDABE}" type="presParOf" srcId="{5D08416E-4CDF-4CCC-9F33-2C1CD2D50CD9}" destId="{4B1F1C44-B819-4751-ACA4-DEBB8F4677CC}" srcOrd="7" destOrd="0" presId="urn:microsoft.com/office/officeart/2011/layout/CircleProcess"/>
    <dgm:cxn modelId="{07EEFBB3-5801-4F77-AA74-0B7A382786B7}" type="presParOf" srcId="{4B1F1C44-B819-4751-ACA4-DEBB8F4677CC}" destId="{C3ADB270-7AC3-4551-ACEB-EB8059612166}" srcOrd="0" destOrd="0" presId="urn:microsoft.com/office/officeart/2011/layout/CircleProcess"/>
    <dgm:cxn modelId="{DFD3FE47-C848-43BF-BE7A-A6B731056D71}" type="presParOf" srcId="{5D08416E-4CDF-4CCC-9F33-2C1CD2D50CD9}" destId="{D0C3392B-1E19-4F8D-BF6A-AA7B6C6A0F44}" srcOrd="8" destOrd="0" presId="urn:microsoft.com/office/officeart/2011/layout/CircleProcess"/>
    <dgm:cxn modelId="{84DDCB65-B8F9-4CAA-BB1D-4404E513C9F9}" type="presParOf" srcId="{D0C3392B-1E19-4F8D-BF6A-AA7B6C6A0F44}" destId="{0BDA00C8-0284-43CE-A5E5-E970A48D2F36}" srcOrd="0" destOrd="0" presId="urn:microsoft.com/office/officeart/2011/layout/CircleProcess"/>
    <dgm:cxn modelId="{E854BB18-5EC6-4C11-885F-5CD4D452F98B}" type="presParOf" srcId="{5D08416E-4CDF-4CCC-9F33-2C1CD2D50CD9}" destId="{8A1D5FDD-0B8E-4548-8DC1-4F803CE1F01C}" srcOrd="9" destOrd="0" presId="urn:microsoft.com/office/officeart/2011/layout/CircleProcess"/>
    <dgm:cxn modelId="{CB009DCD-0188-484C-A30C-7352DF7E38A1}" type="presParOf" srcId="{5D08416E-4CDF-4CCC-9F33-2C1CD2D50CD9}" destId="{176454D3-DB46-4671-93DD-63E418D76D1B}" srcOrd="10" destOrd="0" presId="urn:microsoft.com/office/officeart/2011/layout/CircleProcess"/>
    <dgm:cxn modelId="{ACFAEB6C-7568-4E41-8021-8CAA9CB1F2D7}" type="presParOf" srcId="{5D08416E-4CDF-4CCC-9F33-2C1CD2D50CD9}" destId="{91EBD523-8847-4D76-B864-5886F5BE4558}" srcOrd="11" destOrd="0" presId="urn:microsoft.com/office/officeart/2011/layout/CircleProcess"/>
    <dgm:cxn modelId="{C773F4F7-56E0-4EBB-B742-60A5F22726E6}" type="presParOf" srcId="{91EBD523-8847-4D76-B864-5886F5BE4558}" destId="{8CC3E0E1-E807-415C-98B9-F7FA8CC15F91}" srcOrd="0" destOrd="0" presId="urn:microsoft.com/office/officeart/2011/layout/CircleProcess"/>
    <dgm:cxn modelId="{3B9653A2-ED25-49FC-B187-0D0F1F98E5DC}" type="presParOf" srcId="{5D08416E-4CDF-4CCC-9F33-2C1CD2D50CD9}" destId="{1A2EA8F8-AE36-4E35-9388-5CBE176C5B2A}" srcOrd="12" destOrd="0" presId="urn:microsoft.com/office/officeart/2011/layout/CircleProcess"/>
    <dgm:cxn modelId="{6F9868F5-7A8C-4A6E-B7EC-C4875D73EF4C}" type="presParOf" srcId="{1A2EA8F8-AE36-4E35-9388-5CBE176C5B2A}" destId="{EF69F34F-A406-471E-96C5-A2C0E97CD564}" srcOrd="0" destOrd="0" presId="urn:microsoft.com/office/officeart/2011/layout/CircleProcess"/>
    <dgm:cxn modelId="{0455631A-C5C0-43EE-9F0B-5EC5A7F68AA9}" type="presParOf" srcId="{5D08416E-4CDF-4CCC-9F33-2C1CD2D50CD9}" destId="{889C788B-25A3-4A2B-8D36-A028B7B1BAED}" srcOrd="13" destOrd="0" presId="urn:microsoft.com/office/officeart/2011/layout/CircleProcess"/>
    <dgm:cxn modelId="{FC70A309-23D4-4AD4-9B38-89E945E44B55}" type="presParOf" srcId="{5D08416E-4CDF-4CCC-9F33-2C1CD2D50CD9}" destId="{7F6898D3-0F56-4656-A754-5975A234DE8D}" srcOrd="14" destOrd="0" presId="urn:microsoft.com/office/officeart/2011/layout/CircleProcess"/>
    <dgm:cxn modelId="{665C0391-74C7-4987-9849-80F60EC26B4B}" type="presParOf" srcId="{5D08416E-4CDF-4CCC-9F33-2C1CD2D50CD9}" destId="{E30A60FC-07E0-4BCE-8217-DF6732E9BB72}" srcOrd="15" destOrd="0" presId="urn:microsoft.com/office/officeart/2011/layout/CircleProcess"/>
    <dgm:cxn modelId="{32B079B5-82E6-4B90-BB3A-145884D878FF}" type="presParOf" srcId="{E30A60FC-07E0-4BCE-8217-DF6732E9BB72}" destId="{4F335E5E-8E40-4050-AF22-1B272FFE710D}" srcOrd="0" destOrd="0" presId="urn:microsoft.com/office/officeart/2011/layout/CircleProcess"/>
    <dgm:cxn modelId="{9E222207-002C-49A1-A5CD-2968013F4F22}" type="presParOf" srcId="{5D08416E-4CDF-4CCC-9F33-2C1CD2D50CD9}" destId="{CF19F3FC-589B-431E-AD39-0A9320D9CAE0}" srcOrd="16" destOrd="0" presId="urn:microsoft.com/office/officeart/2011/layout/CircleProcess"/>
    <dgm:cxn modelId="{60687ADC-F554-4FA3-BC06-930A7583E9CF}" type="presParOf" srcId="{CF19F3FC-589B-431E-AD39-0A9320D9CAE0}" destId="{8FA2125B-B66B-403A-B040-9F207B5ED84F}" srcOrd="0" destOrd="0" presId="urn:microsoft.com/office/officeart/2011/layout/CircleProcess"/>
    <dgm:cxn modelId="{5B26EEB3-1D2C-4464-91B1-036C2F981430}" type="presParOf" srcId="{5D08416E-4CDF-4CCC-9F33-2C1CD2D50CD9}" destId="{9F8F4FE3-2A50-494F-AD50-454540BAE06F}" srcOrd="17" destOrd="0" presId="urn:microsoft.com/office/officeart/2011/layout/CircleProcess"/>
    <dgm:cxn modelId="{26FFA63B-205E-49B7-9B72-BC8034F483FF}" type="presParOf" srcId="{5D08416E-4CDF-4CCC-9F33-2C1CD2D50CD9}" destId="{6E397339-61C4-405E-8C67-F195FADEBEBB}" srcOrd="18" destOrd="0" presId="urn:microsoft.com/office/officeart/2011/layout/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C31FD3B-5B81-43DB-8F77-BFDE2BFA4CA3}"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F07E3975-C835-42A5-9917-7BDDA4C052DE}">
      <dgm:prSet phldrT="[Text]"/>
      <dgm:spPr/>
      <dgm:t>
        <a:bodyPr/>
        <a:lstStyle/>
        <a:p>
          <a:r>
            <a:rPr lang="en-US"/>
            <a:t>Profit</a:t>
          </a:r>
        </a:p>
      </dgm:t>
    </dgm:pt>
    <dgm:pt modelId="{581B5658-1577-41FC-B58F-89D69B5D2503}" type="parTrans" cxnId="{3F24FCBB-C4BB-49DF-BE4B-218BF05FE5D3}">
      <dgm:prSet/>
      <dgm:spPr/>
      <dgm:t>
        <a:bodyPr/>
        <a:lstStyle/>
        <a:p>
          <a:endParaRPr lang="en-US"/>
        </a:p>
      </dgm:t>
    </dgm:pt>
    <dgm:pt modelId="{52A0B75F-9893-47D1-AFCF-7857352F3FB0}" type="sibTrans" cxnId="{3F24FCBB-C4BB-49DF-BE4B-218BF05FE5D3}">
      <dgm:prSet/>
      <dgm:spPr/>
      <dgm:t>
        <a:bodyPr/>
        <a:lstStyle/>
        <a:p>
          <a:endParaRPr lang="en-US"/>
        </a:p>
      </dgm:t>
    </dgm:pt>
    <dgm:pt modelId="{136A8DF2-0282-49C8-8D47-7B49160264CE}">
      <dgm:prSet phldrT="[Text]"/>
      <dgm:spPr/>
      <dgm:t>
        <a:bodyPr/>
        <a:lstStyle/>
        <a:p>
          <a:r>
            <a:rPr lang="en-US"/>
            <a:t>Revenues</a:t>
          </a:r>
        </a:p>
      </dgm:t>
    </dgm:pt>
    <dgm:pt modelId="{B41A0758-A3ED-459A-82EF-AF13C37B2073}" type="parTrans" cxnId="{0AE7997F-DB6A-4A2E-8116-A8171465F948}">
      <dgm:prSet/>
      <dgm:spPr/>
      <dgm:t>
        <a:bodyPr/>
        <a:lstStyle/>
        <a:p>
          <a:endParaRPr lang="en-US"/>
        </a:p>
      </dgm:t>
    </dgm:pt>
    <dgm:pt modelId="{013B1746-50B3-4F21-993B-4EEBF98A7608}" type="sibTrans" cxnId="{0AE7997F-DB6A-4A2E-8116-A8171465F948}">
      <dgm:prSet/>
      <dgm:spPr/>
      <dgm:t>
        <a:bodyPr/>
        <a:lstStyle/>
        <a:p>
          <a:endParaRPr lang="en-US"/>
        </a:p>
      </dgm:t>
    </dgm:pt>
    <dgm:pt modelId="{C75BA036-39D3-424C-B440-9C77F4EAE3F1}">
      <dgm:prSet phldrT="[Text]"/>
      <dgm:spPr/>
      <dgm:t>
        <a:bodyPr/>
        <a:lstStyle/>
        <a:p>
          <a:r>
            <a:rPr lang="en-US"/>
            <a:t>Costs</a:t>
          </a:r>
        </a:p>
      </dgm:t>
    </dgm:pt>
    <dgm:pt modelId="{0EB0C206-38AC-4E01-8A31-0BC1F5F8DBFC}" type="parTrans" cxnId="{21260C4C-66E0-41E2-8D61-82C3FAF114B1}">
      <dgm:prSet/>
      <dgm:spPr/>
      <dgm:t>
        <a:bodyPr/>
        <a:lstStyle/>
        <a:p>
          <a:endParaRPr lang="en-US"/>
        </a:p>
      </dgm:t>
    </dgm:pt>
    <dgm:pt modelId="{69D601C3-7CF5-44E4-BF54-63BB79BEAE87}" type="sibTrans" cxnId="{21260C4C-66E0-41E2-8D61-82C3FAF114B1}">
      <dgm:prSet/>
      <dgm:spPr/>
      <dgm:t>
        <a:bodyPr/>
        <a:lstStyle/>
        <a:p>
          <a:endParaRPr lang="en-US"/>
        </a:p>
      </dgm:t>
    </dgm:pt>
    <dgm:pt modelId="{B15CECDA-CD1C-4F8A-8D7C-FD94DA8CB314}">
      <dgm:prSet phldrT="[Text]"/>
      <dgm:spPr/>
      <dgm:t>
        <a:bodyPr/>
        <a:lstStyle/>
        <a:p>
          <a:r>
            <a:rPr lang="en-US"/>
            <a:t>Fixed Costs</a:t>
          </a:r>
        </a:p>
      </dgm:t>
    </dgm:pt>
    <dgm:pt modelId="{A3D2817B-B327-4515-BD35-055C7A0C016E}" type="parTrans" cxnId="{841BD8C1-CA58-43B7-B5F4-15F5BD9EFEDD}">
      <dgm:prSet/>
      <dgm:spPr/>
      <dgm:t>
        <a:bodyPr/>
        <a:lstStyle/>
        <a:p>
          <a:endParaRPr lang="en-US"/>
        </a:p>
      </dgm:t>
    </dgm:pt>
    <dgm:pt modelId="{A96E6454-5DD0-422A-A9E7-E8A3238DA1C5}" type="sibTrans" cxnId="{841BD8C1-CA58-43B7-B5F4-15F5BD9EFEDD}">
      <dgm:prSet/>
      <dgm:spPr/>
      <dgm:t>
        <a:bodyPr/>
        <a:lstStyle/>
        <a:p>
          <a:endParaRPr lang="en-US"/>
        </a:p>
      </dgm:t>
    </dgm:pt>
    <dgm:pt modelId="{910BB7B6-EC7E-41B0-A760-7F5E9800740E}">
      <dgm:prSet phldrT="[Text]"/>
      <dgm:spPr/>
      <dgm:t>
        <a:bodyPr/>
        <a:lstStyle/>
        <a:p>
          <a:r>
            <a:rPr lang="en-US"/>
            <a:t>Variable Costs</a:t>
          </a:r>
        </a:p>
      </dgm:t>
    </dgm:pt>
    <dgm:pt modelId="{07DFC9B0-8F99-47BC-8BC3-2749FC6DBECE}" type="parTrans" cxnId="{ECAF9F87-74BA-4FCA-9090-54BF8BF1C143}">
      <dgm:prSet/>
      <dgm:spPr/>
      <dgm:t>
        <a:bodyPr/>
        <a:lstStyle/>
        <a:p>
          <a:endParaRPr lang="en-US"/>
        </a:p>
      </dgm:t>
    </dgm:pt>
    <dgm:pt modelId="{B650E8F2-044D-48F4-A08F-6B3845F94660}" type="sibTrans" cxnId="{ECAF9F87-74BA-4FCA-9090-54BF8BF1C143}">
      <dgm:prSet/>
      <dgm:spPr/>
      <dgm:t>
        <a:bodyPr/>
        <a:lstStyle/>
        <a:p>
          <a:endParaRPr lang="en-US"/>
        </a:p>
      </dgm:t>
    </dgm:pt>
    <dgm:pt modelId="{757D1548-BED2-47E5-9F71-88FD8EDAE294}">
      <dgm:prSet phldrT="[Text]"/>
      <dgm:spPr/>
      <dgm:t>
        <a:bodyPr/>
        <a:lstStyle/>
        <a:p>
          <a:r>
            <a:rPr lang="en-US"/>
            <a:t>Price</a:t>
          </a:r>
        </a:p>
      </dgm:t>
    </dgm:pt>
    <dgm:pt modelId="{006FFE87-4303-4B18-A99A-55A471758DEA}" type="parTrans" cxnId="{EB8DF789-BEED-41FA-9ECB-B1ADD27D7526}">
      <dgm:prSet/>
      <dgm:spPr/>
      <dgm:t>
        <a:bodyPr/>
        <a:lstStyle/>
        <a:p>
          <a:endParaRPr lang="en-US"/>
        </a:p>
      </dgm:t>
    </dgm:pt>
    <dgm:pt modelId="{54ABDE25-8042-471D-9C58-F304B2C88D1F}" type="sibTrans" cxnId="{EB8DF789-BEED-41FA-9ECB-B1ADD27D7526}">
      <dgm:prSet/>
      <dgm:spPr/>
      <dgm:t>
        <a:bodyPr/>
        <a:lstStyle/>
        <a:p>
          <a:endParaRPr lang="en-US"/>
        </a:p>
      </dgm:t>
    </dgm:pt>
    <dgm:pt modelId="{C9A61D73-8482-45E1-8882-4CFEA28EA0C4}">
      <dgm:prSet phldrT="[Text]"/>
      <dgm:spPr/>
      <dgm:t>
        <a:bodyPr/>
        <a:lstStyle/>
        <a:p>
          <a:r>
            <a:rPr lang="en-US"/>
            <a:t>Volume</a:t>
          </a:r>
        </a:p>
      </dgm:t>
    </dgm:pt>
    <dgm:pt modelId="{90F9C62B-8934-4E1B-96DB-FA079DCFAB69}" type="parTrans" cxnId="{58D465A3-32D1-4366-89D2-9227727E8C38}">
      <dgm:prSet/>
      <dgm:spPr/>
      <dgm:t>
        <a:bodyPr/>
        <a:lstStyle/>
        <a:p>
          <a:endParaRPr lang="en-US"/>
        </a:p>
      </dgm:t>
    </dgm:pt>
    <dgm:pt modelId="{1291F476-277B-48C6-ACFA-DE5D87CCDA0E}" type="sibTrans" cxnId="{58D465A3-32D1-4366-89D2-9227727E8C38}">
      <dgm:prSet/>
      <dgm:spPr/>
      <dgm:t>
        <a:bodyPr/>
        <a:lstStyle/>
        <a:p>
          <a:endParaRPr lang="en-US"/>
        </a:p>
      </dgm:t>
    </dgm:pt>
    <dgm:pt modelId="{1B83B447-28F3-47ED-BAF4-CDEC0009DDCB}" type="pres">
      <dgm:prSet presAssocID="{1C31FD3B-5B81-43DB-8F77-BFDE2BFA4CA3}" presName="diagram" presStyleCnt="0">
        <dgm:presLayoutVars>
          <dgm:chPref val="1"/>
          <dgm:dir/>
          <dgm:animOne val="branch"/>
          <dgm:animLvl val="lvl"/>
          <dgm:resizeHandles val="exact"/>
        </dgm:presLayoutVars>
      </dgm:prSet>
      <dgm:spPr/>
    </dgm:pt>
    <dgm:pt modelId="{0C720B46-DC60-494D-AE4A-700BED273997}" type="pres">
      <dgm:prSet presAssocID="{F07E3975-C835-42A5-9917-7BDDA4C052DE}" presName="root1" presStyleCnt="0"/>
      <dgm:spPr/>
    </dgm:pt>
    <dgm:pt modelId="{3982C5FF-CAAE-4DFB-A1CB-483F2F08EFBB}" type="pres">
      <dgm:prSet presAssocID="{F07E3975-C835-42A5-9917-7BDDA4C052DE}" presName="LevelOneTextNode" presStyleLbl="node0" presStyleIdx="0" presStyleCnt="1">
        <dgm:presLayoutVars>
          <dgm:chPref val="3"/>
        </dgm:presLayoutVars>
      </dgm:prSet>
      <dgm:spPr/>
    </dgm:pt>
    <dgm:pt modelId="{AC8C54E3-148C-4ABE-9DAE-D0C30BA2417E}" type="pres">
      <dgm:prSet presAssocID="{F07E3975-C835-42A5-9917-7BDDA4C052DE}" presName="level2hierChild" presStyleCnt="0"/>
      <dgm:spPr/>
    </dgm:pt>
    <dgm:pt modelId="{A306A4F2-4DAB-43C2-A0C9-B7A6BF92D88B}" type="pres">
      <dgm:prSet presAssocID="{B41A0758-A3ED-459A-82EF-AF13C37B2073}" presName="conn2-1" presStyleLbl="parChTrans1D2" presStyleIdx="0" presStyleCnt="2"/>
      <dgm:spPr/>
    </dgm:pt>
    <dgm:pt modelId="{CCF31889-D8D6-4265-85C3-A7F21203CCD1}" type="pres">
      <dgm:prSet presAssocID="{B41A0758-A3ED-459A-82EF-AF13C37B2073}" presName="connTx" presStyleLbl="parChTrans1D2" presStyleIdx="0" presStyleCnt="2"/>
      <dgm:spPr/>
    </dgm:pt>
    <dgm:pt modelId="{1FE1A034-0902-4E39-B0C2-F0363E1F227B}" type="pres">
      <dgm:prSet presAssocID="{136A8DF2-0282-49C8-8D47-7B49160264CE}" presName="root2" presStyleCnt="0"/>
      <dgm:spPr/>
    </dgm:pt>
    <dgm:pt modelId="{6A0328AF-9EBD-4F92-9B63-059DABD29CA3}" type="pres">
      <dgm:prSet presAssocID="{136A8DF2-0282-49C8-8D47-7B49160264CE}" presName="LevelTwoTextNode" presStyleLbl="node2" presStyleIdx="0" presStyleCnt="2">
        <dgm:presLayoutVars>
          <dgm:chPref val="3"/>
        </dgm:presLayoutVars>
      </dgm:prSet>
      <dgm:spPr/>
    </dgm:pt>
    <dgm:pt modelId="{D7594451-08B2-40A4-903C-9C1BBD3829EA}" type="pres">
      <dgm:prSet presAssocID="{136A8DF2-0282-49C8-8D47-7B49160264CE}" presName="level3hierChild" presStyleCnt="0"/>
      <dgm:spPr/>
    </dgm:pt>
    <dgm:pt modelId="{B509AA92-DAA1-4B00-9A7D-691ED06C48E7}" type="pres">
      <dgm:prSet presAssocID="{006FFE87-4303-4B18-A99A-55A471758DEA}" presName="conn2-1" presStyleLbl="parChTrans1D3" presStyleIdx="0" presStyleCnt="4"/>
      <dgm:spPr/>
    </dgm:pt>
    <dgm:pt modelId="{E9F46F1A-7BC1-4CE6-8FE8-524D8BFE4ED3}" type="pres">
      <dgm:prSet presAssocID="{006FFE87-4303-4B18-A99A-55A471758DEA}" presName="connTx" presStyleLbl="parChTrans1D3" presStyleIdx="0" presStyleCnt="4"/>
      <dgm:spPr/>
    </dgm:pt>
    <dgm:pt modelId="{52117D74-9629-404E-9C03-F4311A52C07D}" type="pres">
      <dgm:prSet presAssocID="{757D1548-BED2-47E5-9F71-88FD8EDAE294}" presName="root2" presStyleCnt="0"/>
      <dgm:spPr/>
    </dgm:pt>
    <dgm:pt modelId="{32529337-53AD-47E3-A27C-A7F02D527F44}" type="pres">
      <dgm:prSet presAssocID="{757D1548-BED2-47E5-9F71-88FD8EDAE294}" presName="LevelTwoTextNode" presStyleLbl="node3" presStyleIdx="0" presStyleCnt="4">
        <dgm:presLayoutVars>
          <dgm:chPref val="3"/>
        </dgm:presLayoutVars>
      </dgm:prSet>
      <dgm:spPr/>
    </dgm:pt>
    <dgm:pt modelId="{4F6DD618-4A10-4866-A8E5-F6D05541654C}" type="pres">
      <dgm:prSet presAssocID="{757D1548-BED2-47E5-9F71-88FD8EDAE294}" presName="level3hierChild" presStyleCnt="0"/>
      <dgm:spPr/>
    </dgm:pt>
    <dgm:pt modelId="{3ADD69AC-CE49-458C-AFA8-47778E8140D1}" type="pres">
      <dgm:prSet presAssocID="{90F9C62B-8934-4E1B-96DB-FA079DCFAB69}" presName="conn2-1" presStyleLbl="parChTrans1D3" presStyleIdx="1" presStyleCnt="4"/>
      <dgm:spPr/>
    </dgm:pt>
    <dgm:pt modelId="{A68E572C-AF5F-4B86-AFA2-197868EBC06F}" type="pres">
      <dgm:prSet presAssocID="{90F9C62B-8934-4E1B-96DB-FA079DCFAB69}" presName="connTx" presStyleLbl="parChTrans1D3" presStyleIdx="1" presStyleCnt="4"/>
      <dgm:spPr/>
    </dgm:pt>
    <dgm:pt modelId="{F7852B1A-7A4D-4459-8D63-7A4059CB089B}" type="pres">
      <dgm:prSet presAssocID="{C9A61D73-8482-45E1-8882-4CFEA28EA0C4}" presName="root2" presStyleCnt="0"/>
      <dgm:spPr/>
    </dgm:pt>
    <dgm:pt modelId="{352888C0-5DF0-4A23-8148-17D9B01F695C}" type="pres">
      <dgm:prSet presAssocID="{C9A61D73-8482-45E1-8882-4CFEA28EA0C4}" presName="LevelTwoTextNode" presStyleLbl="node3" presStyleIdx="1" presStyleCnt="4">
        <dgm:presLayoutVars>
          <dgm:chPref val="3"/>
        </dgm:presLayoutVars>
      </dgm:prSet>
      <dgm:spPr/>
    </dgm:pt>
    <dgm:pt modelId="{66D7CEAB-AAC9-4908-AED3-3B01117FBA34}" type="pres">
      <dgm:prSet presAssocID="{C9A61D73-8482-45E1-8882-4CFEA28EA0C4}" presName="level3hierChild" presStyleCnt="0"/>
      <dgm:spPr/>
    </dgm:pt>
    <dgm:pt modelId="{BBD2D288-1C5C-4A68-B247-DCD8238D315E}" type="pres">
      <dgm:prSet presAssocID="{0EB0C206-38AC-4E01-8A31-0BC1F5F8DBFC}" presName="conn2-1" presStyleLbl="parChTrans1D2" presStyleIdx="1" presStyleCnt="2"/>
      <dgm:spPr/>
    </dgm:pt>
    <dgm:pt modelId="{23C74802-49D1-456B-BAF0-F35A413DA4D8}" type="pres">
      <dgm:prSet presAssocID="{0EB0C206-38AC-4E01-8A31-0BC1F5F8DBFC}" presName="connTx" presStyleLbl="parChTrans1D2" presStyleIdx="1" presStyleCnt="2"/>
      <dgm:spPr/>
    </dgm:pt>
    <dgm:pt modelId="{56A2D5B3-7AED-4387-8EBB-0CAD7CB19BA5}" type="pres">
      <dgm:prSet presAssocID="{C75BA036-39D3-424C-B440-9C77F4EAE3F1}" presName="root2" presStyleCnt="0"/>
      <dgm:spPr/>
    </dgm:pt>
    <dgm:pt modelId="{0BF5F77E-5929-4B6B-B705-1DB19B3963EC}" type="pres">
      <dgm:prSet presAssocID="{C75BA036-39D3-424C-B440-9C77F4EAE3F1}" presName="LevelTwoTextNode" presStyleLbl="node2" presStyleIdx="1" presStyleCnt="2">
        <dgm:presLayoutVars>
          <dgm:chPref val="3"/>
        </dgm:presLayoutVars>
      </dgm:prSet>
      <dgm:spPr/>
    </dgm:pt>
    <dgm:pt modelId="{AE2D8B64-36B5-4C6E-B164-49283786CC4A}" type="pres">
      <dgm:prSet presAssocID="{C75BA036-39D3-424C-B440-9C77F4EAE3F1}" presName="level3hierChild" presStyleCnt="0"/>
      <dgm:spPr/>
    </dgm:pt>
    <dgm:pt modelId="{AAE2AFB7-18D0-4179-9FFB-7208BACBAB15}" type="pres">
      <dgm:prSet presAssocID="{A3D2817B-B327-4515-BD35-055C7A0C016E}" presName="conn2-1" presStyleLbl="parChTrans1D3" presStyleIdx="2" presStyleCnt="4"/>
      <dgm:spPr/>
    </dgm:pt>
    <dgm:pt modelId="{FDBFFDC8-C72A-4879-99BA-0B22BFE629ED}" type="pres">
      <dgm:prSet presAssocID="{A3D2817B-B327-4515-BD35-055C7A0C016E}" presName="connTx" presStyleLbl="parChTrans1D3" presStyleIdx="2" presStyleCnt="4"/>
      <dgm:spPr/>
    </dgm:pt>
    <dgm:pt modelId="{E3D369E5-0876-4180-A169-CB18F8EB9129}" type="pres">
      <dgm:prSet presAssocID="{B15CECDA-CD1C-4F8A-8D7C-FD94DA8CB314}" presName="root2" presStyleCnt="0"/>
      <dgm:spPr/>
    </dgm:pt>
    <dgm:pt modelId="{E0D02AED-6DA6-4401-8BC8-98C270893AB7}" type="pres">
      <dgm:prSet presAssocID="{B15CECDA-CD1C-4F8A-8D7C-FD94DA8CB314}" presName="LevelTwoTextNode" presStyleLbl="node3" presStyleIdx="2" presStyleCnt="4">
        <dgm:presLayoutVars>
          <dgm:chPref val="3"/>
        </dgm:presLayoutVars>
      </dgm:prSet>
      <dgm:spPr/>
    </dgm:pt>
    <dgm:pt modelId="{017D5F24-3214-466D-87CF-C306A39CAC03}" type="pres">
      <dgm:prSet presAssocID="{B15CECDA-CD1C-4F8A-8D7C-FD94DA8CB314}" presName="level3hierChild" presStyleCnt="0"/>
      <dgm:spPr/>
    </dgm:pt>
    <dgm:pt modelId="{B7E7434E-3529-41E7-8D1D-FAE6BAD1954D}" type="pres">
      <dgm:prSet presAssocID="{07DFC9B0-8F99-47BC-8BC3-2749FC6DBECE}" presName="conn2-1" presStyleLbl="parChTrans1D3" presStyleIdx="3" presStyleCnt="4"/>
      <dgm:spPr/>
    </dgm:pt>
    <dgm:pt modelId="{354AC985-D3E5-4413-BD01-C5C8BAD001DC}" type="pres">
      <dgm:prSet presAssocID="{07DFC9B0-8F99-47BC-8BC3-2749FC6DBECE}" presName="connTx" presStyleLbl="parChTrans1D3" presStyleIdx="3" presStyleCnt="4"/>
      <dgm:spPr/>
    </dgm:pt>
    <dgm:pt modelId="{CC1B42C7-8A76-46C8-8635-AB3465294446}" type="pres">
      <dgm:prSet presAssocID="{910BB7B6-EC7E-41B0-A760-7F5E9800740E}" presName="root2" presStyleCnt="0"/>
      <dgm:spPr/>
    </dgm:pt>
    <dgm:pt modelId="{6C74E884-4C5F-4D69-81D1-A8D3E1EC64B8}" type="pres">
      <dgm:prSet presAssocID="{910BB7B6-EC7E-41B0-A760-7F5E9800740E}" presName="LevelTwoTextNode" presStyleLbl="node3" presStyleIdx="3" presStyleCnt="4">
        <dgm:presLayoutVars>
          <dgm:chPref val="3"/>
        </dgm:presLayoutVars>
      </dgm:prSet>
      <dgm:spPr/>
    </dgm:pt>
    <dgm:pt modelId="{4EBA3528-1B0A-48E6-9512-FBAFF7F59AF3}" type="pres">
      <dgm:prSet presAssocID="{910BB7B6-EC7E-41B0-A760-7F5E9800740E}" presName="level3hierChild" presStyleCnt="0"/>
      <dgm:spPr/>
    </dgm:pt>
  </dgm:ptLst>
  <dgm:cxnLst>
    <dgm:cxn modelId="{F9034D02-4727-4764-9F5B-8561006EC3CE}" type="presOf" srcId="{A3D2817B-B327-4515-BD35-055C7A0C016E}" destId="{AAE2AFB7-18D0-4179-9FFB-7208BACBAB15}" srcOrd="0" destOrd="0" presId="urn:microsoft.com/office/officeart/2005/8/layout/hierarchy2"/>
    <dgm:cxn modelId="{6130A718-7364-45F1-82CE-E2A8C72F4B21}" type="presOf" srcId="{07DFC9B0-8F99-47BC-8BC3-2749FC6DBECE}" destId="{354AC985-D3E5-4413-BD01-C5C8BAD001DC}" srcOrd="1" destOrd="0" presId="urn:microsoft.com/office/officeart/2005/8/layout/hierarchy2"/>
    <dgm:cxn modelId="{0FFF7320-1FDC-48E0-8B73-DA0866DCE1C3}" type="presOf" srcId="{B41A0758-A3ED-459A-82EF-AF13C37B2073}" destId="{A306A4F2-4DAB-43C2-A0C9-B7A6BF92D88B}" srcOrd="0" destOrd="0" presId="urn:microsoft.com/office/officeart/2005/8/layout/hierarchy2"/>
    <dgm:cxn modelId="{FFF50E27-4FAE-43DA-B6AB-7C9D00243B5D}" type="presOf" srcId="{910BB7B6-EC7E-41B0-A760-7F5E9800740E}" destId="{6C74E884-4C5F-4D69-81D1-A8D3E1EC64B8}" srcOrd="0" destOrd="0" presId="urn:microsoft.com/office/officeart/2005/8/layout/hierarchy2"/>
    <dgm:cxn modelId="{0E263B35-ECA6-43FA-B64C-5029D1DC20FF}" type="presOf" srcId="{0EB0C206-38AC-4E01-8A31-0BC1F5F8DBFC}" destId="{BBD2D288-1C5C-4A68-B247-DCD8238D315E}" srcOrd="0" destOrd="0" presId="urn:microsoft.com/office/officeart/2005/8/layout/hierarchy2"/>
    <dgm:cxn modelId="{BF49FF5C-A640-477D-80A1-DE339CD8E71B}" type="presOf" srcId="{006FFE87-4303-4B18-A99A-55A471758DEA}" destId="{E9F46F1A-7BC1-4CE6-8FE8-524D8BFE4ED3}" srcOrd="1" destOrd="0" presId="urn:microsoft.com/office/officeart/2005/8/layout/hierarchy2"/>
    <dgm:cxn modelId="{082DCD47-6D91-420F-88A2-2F4F2C3884CE}" type="presOf" srcId="{136A8DF2-0282-49C8-8D47-7B49160264CE}" destId="{6A0328AF-9EBD-4F92-9B63-059DABD29CA3}" srcOrd="0" destOrd="0" presId="urn:microsoft.com/office/officeart/2005/8/layout/hierarchy2"/>
    <dgm:cxn modelId="{21E35B6B-0EA5-437A-864B-41323DADF1A6}" type="presOf" srcId="{757D1548-BED2-47E5-9F71-88FD8EDAE294}" destId="{32529337-53AD-47E3-A27C-A7F02D527F44}" srcOrd="0" destOrd="0" presId="urn:microsoft.com/office/officeart/2005/8/layout/hierarchy2"/>
    <dgm:cxn modelId="{21260C4C-66E0-41E2-8D61-82C3FAF114B1}" srcId="{F07E3975-C835-42A5-9917-7BDDA4C052DE}" destId="{C75BA036-39D3-424C-B440-9C77F4EAE3F1}" srcOrd="1" destOrd="0" parTransId="{0EB0C206-38AC-4E01-8A31-0BC1F5F8DBFC}" sibTransId="{69D601C3-7CF5-44E4-BF54-63BB79BEAE87}"/>
    <dgm:cxn modelId="{F9582D6C-CC1E-44C7-9C95-C735508B87AF}" type="presOf" srcId="{B15CECDA-CD1C-4F8A-8D7C-FD94DA8CB314}" destId="{E0D02AED-6DA6-4401-8BC8-98C270893AB7}" srcOrd="0" destOrd="0" presId="urn:microsoft.com/office/officeart/2005/8/layout/hierarchy2"/>
    <dgm:cxn modelId="{44406F56-D382-4B2D-BDC8-0A0B0468E585}" type="presOf" srcId="{006FFE87-4303-4B18-A99A-55A471758DEA}" destId="{B509AA92-DAA1-4B00-9A7D-691ED06C48E7}" srcOrd="0" destOrd="0" presId="urn:microsoft.com/office/officeart/2005/8/layout/hierarchy2"/>
    <dgm:cxn modelId="{61307A76-C717-4095-B8D7-46946535840E}" type="presOf" srcId="{A3D2817B-B327-4515-BD35-055C7A0C016E}" destId="{FDBFFDC8-C72A-4879-99BA-0B22BFE629ED}" srcOrd="1" destOrd="0" presId="urn:microsoft.com/office/officeart/2005/8/layout/hierarchy2"/>
    <dgm:cxn modelId="{0AE7997F-DB6A-4A2E-8116-A8171465F948}" srcId="{F07E3975-C835-42A5-9917-7BDDA4C052DE}" destId="{136A8DF2-0282-49C8-8D47-7B49160264CE}" srcOrd="0" destOrd="0" parTransId="{B41A0758-A3ED-459A-82EF-AF13C37B2073}" sibTransId="{013B1746-50B3-4F21-993B-4EEBF98A7608}"/>
    <dgm:cxn modelId="{ECAF9F87-74BA-4FCA-9090-54BF8BF1C143}" srcId="{C75BA036-39D3-424C-B440-9C77F4EAE3F1}" destId="{910BB7B6-EC7E-41B0-A760-7F5E9800740E}" srcOrd="1" destOrd="0" parTransId="{07DFC9B0-8F99-47BC-8BC3-2749FC6DBECE}" sibTransId="{B650E8F2-044D-48F4-A08F-6B3845F94660}"/>
    <dgm:cxn modelId="{EB8DF789-BEED-41FA-9ECB-B1ADD27D7526}" srcId="{136A8DF2-0282-49C8-8D47-7B49160264CE}" destId="{757D1548-BED2-47E5-9F71-88FD8EDAE294}" srcOrd="0" destOrd="0" parTransId="{006FFE87-4303-4B18-A99A-55A471758DEA}" sibTransId="{54ABDE25-8042-471D-9C58-F304B2C88D1F}"/>
    <dgm:cxn modelId="{1C8F0892-B8E9-4C76-90E1-051D84D53A50}" type="presOf" srcId="{0EB0C206-38AC-4E01-8A31-0BC1F5F8DBFC}" destId="{23C74802-49D1-456B-BAF0-F35A413DA4D8}" srcOrd="1" destOrd="0" presId="urn:microsoft.com/office/officeart/2005/8/layout/hierarchy2"/>
    <dgm:cxn modelId="{7CB209A2-33A3-40D7-A680-66654E12AFAC}" type="presOf" srcId="{90F9C62B-8934-4E1B-96DB-FA079DCFAB69}" destId="{3ADD69AC-CE49-458C-AFA8-47778E8140D1}" srcOrd="0" destOrd="0" presId="urn:microsoft.com/office/officeart/2005/8/layout/hierarchy2"/>
    <dgm:cxn modelId="{58D465A3-32D1-4366-89D2-9227727E8C38}" srcId="{136A8DF2-0282-49C8-8D47-7B49160264CE}" destId="{C9A61D73-8482-45E1-8882-4CFEA28EA0C4}" srcOrd="1" destOrd="0" parTransId="{90F9C62B-8934-4E1B-96DB-FA079DCFAB69}" sibTransId="{1291F476-277B-48C6-ACFA-DE5D87CCDA0E}"/>
    <dgm:cxn modelId="{174050AB-009F-4776-BFB1-2681A3F193DE}" type="presOf" srcId="{C9A61D73-8482-45E1-8882-4CFEA28EA0C4}" destId="{352888C0-5DF0-4A23-8148-17D9B01F695C}" srcOrd="0" destOrd="0" presId="urn:microsoft.com/office/officeart/2005/8/layout/hierarchy2"/>
    <dgm:cxn modelId="{4387CAB3-EBDD-44CF-968B-324C9DDEB9BC}" type="presOf" srcId="{90F9C62B-8934-4E1B-96DB-FA079DCFAB69}" destId="{A68E572C-AF5F-4B86-AFA2-197868EBC06F}" srcOrd="1" destOrd="0" presId="urn:microsoft.com/office/officeart/2005/8/layout/hierarchy2"/>
    <dgm:cxn modelId="{3F24FCBB-C4BB-49DF-BE4B-218BF05FE5D3}" srcId="{1C31FD3B-5B81-43DB-8F77-BFDE2BFA4CA3}" destId="{F07E3975-C835-42A5-9917-7BDDA4C052DE}" srcOrd="0" destOrd="0" parTransId="{581B5658-1577-41FC-B58F-89D69B5D2503}" sibTransId="{52A0B75F-9893-47D1-AFCF-7857352F3FB0}"/>
    <dgm:cxn modelId="{2D2762BC-30E3-4FD2-91B2-DBEC2FA6AC9B}" type="presOf" srcId="{F07E3975-C835-42A5-9917-7BDDA4C052DE}" destId="{3982C5FF-CAAE-4DFB-A1CB-483F2F08EFBB}" srcOrd="0" destOrd="0" presId="urn:microsoft.com/office/officeart/2005/8/layout/hierarchy2"/>
    <dgm:cxn modelId="{841BD8C1-CA58-43B7-B5F4-15F5BD9EFEDD}" srcId="{C75BA036-39D3-424C-B440-9C77F4EAE3F1}" destId="{B15CECDA-CD1C-4F8A-8D7C-FD94DA8CB314}" srcOrd="0" destOrd="0" parTransId="{A3D2817B-B327-4515-BD35-055C7A0C016E}" sibTransId="{A96E6454-5DD0-422A-A9E7-E8A3238DA1C5}"/>
    <dgm:cxn modelId="{3742BCD1-F2B2-4605-94F7-888CD433DC11}" type="presOf" srcId="{07DFC9B0-8F99-47BC-8BC3-2749FC6DBECE}" destId="{B7E7434E-3529-41E7-8D1D-FAE6BAD1954D}" srcOrd="0" destOrd="0" presId="urn:microsoft.com/office/officeart/2005/8/layout/hierarchy2"/>
    <dgm:cxn modelId="{3419FBD6-803B-4FD8-8E18-0B644353A784}" type="presOf" srcId="{C75BA036-39D3-424C-B440-9C77F4EAE3F1}" destId="{0BF5F77E-5929-4B6B-B705-1DB19B3963EC}" srcOrd="0" destOrd="0" presId="urn:microsoft.com/office/officeart/2005/8/layout/hierarchy2"/>
    <dgm:cxn modelId="{B046F4E6-4653-4B82-AEA4-167BB25C5AA2}" type="presOf" srcId="{B41A0758-A3ED-459A-82EF-AF13C37B2073}" destId="{CCF31889-D8D6-4265-85C3-A7F21203CCD1}" srcOrd="1" destOrd="0" presId="urn:microsoft.com/office/officeart/2005/8/layout/hierarchy2"/>
    <dgm:cxn modelId="{0F9EFEF6-F5EE-46F3-95FC-FA36859B6F3D}" type="presOf" srcId="{1C31FD3B-5B81-43DB-8F77-BFDE2BFA4CA3}" destId="{1B83B447-28F3-47ED-BAF4-CDEC0009DDCB}" srcOrd="0" destOrd="0" presId="urn:microsoft.com/office/officeart/2005/8/layout/hierarchy2"/>
    <dgm:cxn modelId="{E9A0B960-F517-4741-918D-E6B16DFF9738}" type="presParOf" srcId="{1B83B447-28F3-47ED-BAF4-CDEC0009DDCB}" destId="{0C720B46-DC60-494D-AE4A-700BED273997}" srcOrd="0" destOrd="0" presId="urn:microsoft.com/office/officeart/2005/8/layout/hierarchy2"/>
    <dgm:cxn modelId="{DBFA8A9D-9591-4C16-A87C-42DED23A375E}" type="presParOf" srcId="{0C720B46-DC60-494D-AE4A-700BED273997}" destId="{3982C5FF-CAAE-4DFB-A1CB-483F2F08EFBB}" srcOrd="0" destOrd="0" presId="urn:microsoft.com/office/officeart/2005/8/layout/hierarchy2"/>
    <dgm:cxn modelId="{EE5759F3-5376-46B6-8EEB-6CE3F490FCA2}" type="presParOf" srcId="{0C720B46-DC60-494D-AE4A-700BED273997}" destId="{AC8C54E3-148C-4ABE-9DAE-D0C30BA2417E}" srcOrd="1" destOrd="0" presId="urn:microsoft.com/office/officeart/2005/8/layout/hierarchy2"/>
    <dgm:cxn modelId="{0A1A0C0E-3BB4-4BB6-9BAD-5ACF0ED617A7}" type="presParOf" srcId="{AC8C54E3-148C-4ABE-9DAE-D0C30BA2417E}" destId="{A306A4F2-4DAB-43C2-A0C9-B7A6BF92D88B}" srcOrd="0" destOrd="0" presId="urn:microsoft.com/office/officeart/2005/8/layout/hierarchy2"/>
    <dgm:cxn modelId="{0EFF7049-41AD-4FD8-9994-23E00992407F}" type="presParOf" srcId="{A306A4F2-4DAB-43C2-A0C9-B7A6BF92D88B}" destId="{CCF31889-D8D6-4265-85C3-A7F21203CCD1}" srcOrd="0" destOrd="0" presId="urn:microsoft.com/office/officeart/2005/8/layout/hierarchy2"/>
    <dgm:cxn modelId="{1A32439A-72EC-49AC-85D2-DBA6A64C296B}" type="presParOf" srcId="{AC8C54E3-148C-4ABE-9DAE-D0C30BA2417E}" destId="{1FE1A034-0902-4E39-B0C2-F0363E1F227B}" srcOrd="1" destOrd="0" presId="urn:microsoft.com/office/officeart/2005/8/layout/hierarchy2"/>
    <dgm:cxn modelId="{B29140A5-43FA-4E52-9706-DB9228C1A065}" type="presParOf" srcId="{1FE1A034-0902-4E39-B0C2-F0363E1F227B}" destId="{6A0328AF-9EBD-4F92-9B63-059DABD29CA3}" srcOrd="0" destOrd="0" presId="urn:microsoft.com/office/officeart/2005/8/layout/hierarchy2"/>
    <dgm:cxn modelId="{7E36523F-E2B5-43CC-98AC-CBEF4FDCC246}" type="presParOf" srcId="{1FE1A034-0902-4E39-B0C2-F0363E1F227B}" destId="{D7594451-08B2-40A4-903C-9C1BBD3829EA}" srcOrd="1" destOrd="0" presId="urn:microsoft.com/office/officeart/2005/8/layout/hierarchy2"/>
    <dgm:cxn modelId="{5E800525-2DDE-463D-9884-3D13FCF674D9}" type="presParOf" srcId="{D7594451-08B2-40A4-903C-9C1BBD3829EA}" destId="{B509AA92-DAA1-4B00-9A7D-691ED06C48E7}" srcOrd="0" destOrd="0" presId="urn:microsoft.com/office/officeart/2005/8/layout/hierarchy2"/>
    <dgm:cxn modelId="{4D2FAF37-C3D0-4FDD-8822-D4290270E47E}" type="presParOf" srcId="{B509AA92-DAA1-4B00-9A7D-691ED06C48E7}" destId="{E9F46F1A-7BC1-4CE6-8FE8-524D8BFE4ED3}" srcOrd="0" destOrd="0" presId="urn:microsoft.com/office/officeart/2005/8/layout/hierarchy2"/>
    <dgm:cxn modelId="{774A6878-3AB5-4896-9B72-AF082556DF52}" type="presParOf" srcId="{D7594451-08B2-40A4-903C-9C1BBD3829EA}" destId="{52117D74-9629-404E-9C03-F4311A52C07D}" srcOrd="1" destOrd="0" presId="urn:microsoft.com/office/officeart/2005/8/layout/hierarchy2"/>
    <dgm:cxn modelId="{64052541-8939-4786-B39D-66E2A39C8A27}" type="presParOf" srcId="{52117D74-9629-404E-9C03-F4311A52C07D}" destId="{32529337-53AD-47E3-A27C-A7F02D527F44}" srcOrd="0" destOrd="0" presId="urn:microsoft.com/office/officeart/2005/8/layout/hierarchy2"/>
    <dgm:cxn modelId="{4BAB61A2-AD2A-4552-8BDD-847CCA5AD4B4}" type="presParOf" srcId="{52117D74-9629-404E-9C03-F4311A52C07D}" destId="{4F6DD618-4A10-4866-A8E5-F6D05541654C}" srcOrd="1" destOrd="0" presId="urn:microsoft.com/office/officeart/2005/8/layout/hierarchy2"/>
    <dgm:cxn modelId="{DEC1FBD0-7DB0-4477-9F1C-BF892146BD76}" type="presParOf" srcId="{D7594451-08B2-40A4-903C-9C1BBD3829EA}" destId="{3ADD69AC-CE49-458C-AFA8-47778E8140D1}" srcOrd="2" destOrd="0" presId="urn:microsoft.com/office/officeart/2005/8/layout/hierarchy2"/>
    <dgm:cxn modelId="{4C858FB5-764E-4487-A631-045FE200A19C}" type="presParOf" srcId="{3ADD69AC-CE49-458C-AFA8-47778E8140D1}" destId="{A68E572C-AF5F-4B86-AFA2-197868EBC06F}" srcOrd="0" destOrd="0" presId="urn:microsoft.com/office/officeart/2005/8/layout/hierarchy2"/>
    <dgm:cxn modelId="{537E09E9-2E72-48FC-AEBB-11B19E1E1ED9}" type="presParOf" srcId="{D7594451-08B2-40A4-903C-9C1BBD3829EA}" destId="{F7852B1A-7A4D-4459-8D63-7A4059CB089B}" srcOrd="3" destOrd="0" presId="urn:microsoft.com/office/officeart/2005/8/layout/hierarchy2"/>
    <dgm:cxn modelId="{8325F957-7A6B-4F59-A385-F07C4CB8B89B}" type="presParOf" srcId="{F7852B1A-7A4D-4459-8D63-7A4059CB089B}" destId="{352888C0-5DF0-4A23-8148-17D9B01F695C}" srcOrd="0" destOrd="0" presId="urn:microsoft.com/office/officeart/2005/8/layout/hierarchy2"/>
    <dgm:cxn modelId="{7EBE03B0-2C58-4A55-A796-A2EF7A14778F}" type="presParOf" srcId="{F7852B1A-7A4D-4459-8D63-7A4059CB089B}" destId="{66D7CEAB-AAC9-4908-AED3-3B01117FBA34}" srcOrd="1" destOrd="0" presId="urn:microsoft.com/office/officeart/2005/8/layout/hierarchy2"/>
    <dgm:cxn modelId="{98115963-82EA-47A9-85FE-2F01774D8C7F}" type="presParOf" srcId="{AC8C54E3-148C-4ABE-9DAE-D0C30BA2417E}" destId="{BBD2D288-1C5C-4A68-B247-DCD8238D315E}" srcOrd="2" destOrd="0" presId="urn:microsoft.com/office/officeart/2005/8/layout/hierarchy2"/>
    <dgm:cxn modelId="{8B7FFA34-5DA0-455E-A47A-AB6A872D274C}" type="presParOf" srcId="{BBD2D288-1C5C-4A68-B247-DCD8238D315E}" destId="{23C74802-49D1-456B-BAF0-F35A413DA4D8}" srcOrd="0" destOrd="0" presId="urn:microsoft.com/office/officeart/2005/8/layout/hierarchy2"/>
    <dgm:cxn modelId="{82BE9B6F-376F-46AA-92A2-C16781ADAC9D}" type="presParOf" srcId="{AC8C54E3-148C-4ABE-9DAE-D0C30BA2417E}" destId="{56A2D5B3-7AED-4387-8EBB-0CAD7CB19BA5}" srcOrd="3" destOrd="0" presId="urn:microsoft.com/office/officeart/2005/8/layout/hierarchy2"/>
    <dgm:cxn modelId="{16944DEF-45A5-413B-ADDD-11306A04589B}" type="presParOf" srcId="{56A2D5B3-7AED-4387-8EBB-0CAD7CB19BA5}" destId="{0BF5F77E-5929-4B6B-B705-1DB19B3963EC}" srcOrd="0" destOrd="0" presId="urn:microsoft.com/office/officeart/2005/8/layout/hierarchy2"/>
    <dgm:cxn modelId="{01D63C75-3112-48B5-8479-5A7681658F2F}" type="presParOf" srcId="{56A2D5B3-7AED-4387-8EBB-0CAD7CB19BA5}" destId="{AE2D8B64-36B5-4C6E-B164-49283786CC4A}" srcOrd="1" destOrd="0" presId="urn:microsoft.com/office/officeart/2005/8/layout/hierarchy2"/>
    <dgm:cxn modelId="{4CBF342E-ED58-467D-98EC-09FFF458526D}" type="presParOf" srcId="{AE2D8B64-36B5-4C6E-B164-49283786CC4A}" destId="{AAE2AFB7-18D0-4179-9FFB-7208BACBAB15}" srcOrd="0" destOrd="0" presId="urn:microsoft.com/office/officeart/2005/8/layout/hierarchy2"/>
    <dgm:cxn modelId="{B226F3E2-32AA-4462-9C52-9E83D07AE901}" type="presParOf" srcId="{AAE2AFB7-18D0-4179-9FFB-7208BACBAB15}" destId="{FDBFFDC8-C72A-4879-99BA-0B22BFE629ED}" srcOrd="0" destOrd="0" presId="urn:microsoft.com/office/officeart/2005/8/layout/hierarchy2"/>
    <dgm:cxn modelId="{99A3E6B0-0893-453F-9A64-EBFD239857BF}" type="presParOf" srcId="{AE2D8B64-36B5-4C6E-B164-49283786CC4A}" destId="{E3D369E5-0876-4180-A169-CB18F8EB9129}" srcOrd="1" destOrd="0" presId="urn:microsoft.com/office/officeart/2005/8/layout/hierarchy2"/>
    <dgm:cxn modelId="{0F74FD2F-4E8F-4216-9723-414A37995EEC}" type="presParOf" srcId="{E3D369E5-0876-4180-A169-CB18F8EB9129}" destId="{E0D02AED-6DA6-4401-8BC8-98C270893AB7}" srcOrd="0" destOrd="0" presId="urn:microsoft.com/office/officeart/2005/8/layout/hierarchy2"/>
    <dgm:cxn modelId="{59102013-B0CB-4B0F-9FD0-7F7B5820FEAF}" type="presParOf" srcId="{E3D369E5-0876-4180-A169-CB18F8EB9129}" destId="{017D5F24-3214-466D-87CF-C306A39CAC03}" srcOrd="1" destOrd="0" presId="urn:microsoft.com/office/officeart/2005/8/layout/hierarchy2"/>
    <dgm:cxn modelId="{B7152498-F6DE-43DB-8EE4-C3284BFEC18E}" type="presParOf" srcId="{AE2D8B64-36B5-4C6E-B164-49283786CC4A}" destId="{B7E7434E-3529-41E7-8D1D-FAE6BAD1954D}" srcOrd="2" destOrd="0" presId="urn:microsoft.com/office/officeart/2005/8/layout/hierarchy2"/>
    <dgm:cxn modelId="{D7576D7D-172A-438C-AEF1-911FEF4E2D30}" type="presParOf" srcId="{B7E7434E-3529-41E7-8D1D-FAE6BAD1954D}" destId="{354AC985-D3E5-4413-BD01-C5C8BAD001DC}" srcOrd="0" destOrd="0" presId="urn:microsoft.com/office/officeart/2005/8/layout/hierarchy2"/>
    <dgm:cxn modelId="{7A5A9BB2-949A-4989-BD04-95CB8437B0CA}" type="presParOf" srcId="{AE2D8B64-36B5-4C6E-B164-49283786CC4A}" destId="{CC1B42C7-8A76-46C8-8635-AB3465294446}" srcOrd="3" destOrd="0" presId="urn:microsoft.com/office/officeart/2005/8/layout/hierarchy2"/>
    <dgm:cxn modelId="{3F2FC311-55C2-469C-A16D-6E5FCFEB7EAC}" type="presParOf" srcId="{CC1B42C7-8A76-46C8-8635-AB3465294446}" destId="{6C74E884-4C5F-4D69-81D1-A8D3E1EC64B8}" srcOrd="0" destOrd="0" presId="urn:microsoft.com/office/officeart/2005/8/layout/hierarchy2"/>
    <dgm:cxn modelId="{412A66F7-AAF0-435C-B03F-E38A3C577F20}" type="presParOf" srcId="{CC1B42C7-8A76-46C8-8635-AB3465294446}" destId="{4EBA3528-1B0A-48E6-9512-FBAFF7F59AF3}"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74021D2-3515-41F3-ABCE-7C8CAAE74D3B}"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D2620F65-5BB7-4D7F-956F-A32D51088603}">
      <dgm:prSet phldrT="[Text]"/>
      <dgm:spPr>
        <a:solidFill>
          <a:srgbClr val="002060"/>
        </a:solidFill>
      </dgm:spPr>
      <dgm:t>
        <a:bodyPr/>
        <a:lstStyle/>
        <a:p>
          <a:r>
            <a:rPr lang="en-US" b="1"/>
            <a:t>Company</a:t>
          </a:r>
        </a:p>
      </dgm:t>
    </dgm:pt>
    <dgm:pt modelId="{24051395-C821-44AF-84FC-A1FA4B6E5F0D}" type="parTrans" cxnId="{F01C8289-CDEA-4530-AF88-9CE56A41E811}">
      <dgm:prSet/>
      <dgm:spPr/>
      <dgm:t>
        <a:bodyPr/>
        <a:lstStyle/>
        <a:p>
          <a:endParaRPr lang="en-US"/>
        </a:p>
      </dgm:t>
    </dgm:pt>
    <dgm:pt modelId="{39D7613A-E4E3-4DAE-A74B-825CAF5A5BE4}" type="sibTrans" cxnId="{F01C8289-CDEA-4530-AF88-9CE56A41E811}">
      <dgm:prSet/>
      <dgm:spPr/>
      <dgm:t>
        <a:bodyPr/>
        <a:lstStyle/>
        <a:p>
          <a:endParaRPr lang="en-US"/>
        </a:p>
      </dgm:t>
    </dgm:pt>
    <dgm:pt modelId="{63517317-D8C4-4907-B542-B1F65B510DFF}">
      <dgm:prSet phldrT="[Text]"/>
      <dgm:spPr>
        <a:solidFill>
          <a:srgbClr val="002060"/>
        </a:solidFill>
      </dgm:spPr>
      <dgm:t>
        <a:bodyPr/>
        <a:lstStyle/>
        <a:p>
          <a:r>
            <a:rPr lang="en-US" b="1"/>
            <a:t>Competitors</a:t>
          </a:r>
        </a:p>
      </dgm:t>
    </dgm:pt>
    <dgm:pt modelId="{A08B592B-934F-493F-97BB-318E261D0004}" type="parTrans" cxnId="{23BC9B1E-0F77-4559-8197-C700E9EFCC33}">
      <dgm:prSet/>
      <dgm:spPr/>
      <dgm:t>
        <a:bodyPr/>
        <a:lstStyle/>
        <a:p>
          <a:endParaRPr lang="en-US"/>
        </a:p>
      </dgm:t>
    </dgm:pt>
    <dgm:pt modelId="{400EB26E-FA0E-42BE-9D0B-5AC361BE6082}" type="sibTrans" cxnId="{23BC9B1E-0F77-4559-8197-C700E9EFCC33}">
      <dgm:prSet/>
      <dgm:spPr/>
      <dgm:t>
        <a:bodyPr/>
        <a:lstStyle/>
        <a:p>
          <a:endParaRPr lang="en-US"/>
        </a:p>
      </dgm:t>
    </dgm:pt>
    <dgm:pt modelId="{7F553472-17C2-4404-AEF2-1AAB482FCA98}">
      <dgm:prSet phldrT="[Text]"/>
      <dgm:spPr>
        <a:solidFill>
          <a:srgbClr val="002060"/>
        </a:solidFill>
      </dgm:spPr>
      <dgm:t>
        <a:bodyPr/>
        <a:lstStyle/>
        <a:p>
          <a:r>
            <a:rPr lang="en-US" b="1"/>
            <a:t>Customers</a:t>
          </a:r>
        </a:p>
      </dgm:t>
    </dgm:pt>
    <dgm:pt modelId="{4CAF3DF1-9FE7-4A73-9DEB-5239D17F5B64}" type="parTrans" cxnId="{866A939F-BC43-4C24-AADC-E6B0438E1AE9}">
      <dgm:prSet/>
      <dgm:spPr/>
      <dgm:t>
        <a:bodyPr/>
        <a:lstStyle/>
        <a:p>
          <a:endParaRPr lang="en-US"/>
        </a:p>
      </dgm:t>
    </dgm:pt>
    <dgm:pt modelId="{A3964739-3452-4984-A546-31A4FC27987F}" type="sibTrans" cxnId="{866A939F-BC43-4C24-AADC-E6B0438E1AE9}">
      <dgm:prSet/>
      <dgm:spPr/>
      <dgm:t>
        <a:bodyPr/>
        <a:lstStyle/>
        <a:p>
          <a:endParaRPr lang="en-US"/>
        </a:p>
      </dgm:t>
    </dgm:pt>
    <dgm:pt modelId="{8D3641A3-425C-4B00-A1CB-FD75AA0A89ED}">
      <dgm:prSet phldrT="[Text]"/>
      <dgm:spPr>
        <a:solidFill>
          <a:srgbClr val="002060"/>
        </a:solidFill>
      </dgm:spPr>
      <dgm:t>
        <a:bodyPr/>
        <a:lstStyle/>
        <a:p>
          <a:r>
            <a:rPr lang="en-US" b="1"/>
            <a:t>Channels</a:t>
          </a:r>
        </a:p>
      </dgm:t>
    </dgm:pt>
    <dgm:pt modelId="{BB088456-F4AD-46CC-AB93-AD3F3DF671E8}" type="parTrans" cxnId="{D14682B9-B96F-47B2-AFBD-EAB1E4D9458F}">
      <dgm:prSet/>
      <dgm:spPr/>
      <dgm:t>
        <a:bodyPr/>
        <a:lstStyle/>
        <a:p>
          <a:endParaRPr lang="en-US"/>
        </a:p>
      </dgm:t>
    </dgm:pt>
    <dgm:pt modelId="{509F73AD-7585-4E2B-B995-F7ED1E9762A9}" type="sibTrans" cxnId="{D14682B9-B96F-47B2-AFBD-EAB1E4D9458F}">
      <dgm:prSet/>
      <dgm:spPr/>
      <dgm:t>
        <a:bodyPr/>
        <a:lstStyle/>
        <a:p>
          <a:endParaRPr lang="en-US"/>
        </a:p>
      </dgm:t>
    </dgm:pt>
    <dgm:pt modelId="{5AD3F4FA-C864-4BF2-9230-4C50042FB500}" type="pres">
      <dgm:prSet presAssocID="{174021D2-3515-41F3-ABCE-7C8CAAE74D3B}" presName="diagram" presStyleCnt="0">
        <dgm:presLayoutVars>
          <dgm:dir/>
          <dgm:resizeHandles val="exact"/>
        </dgm:presLayoutVars>
      </dgm:prSet>
      <dgm:spPr/>
    </dgm:pt>
    <dgm:pt modelId="{E29676A7-576C-4813-AA1F-9D61EB7D54A5}" type="pres">
      <dgm:prSet presAssocID="{D2620F65-5BB7-4D7F-956F-A32D51088603}" presName="node" presStyleLbl="node1" presStyleIdx="0" presStyleCnt="4">
        <dgm:presLayoutVars>
          <dgm:bulletEnabled val="1"/>
        </dgm:presLayoutVars>
      </dgm:prSet>
      <dgm:spPr/>
    </dgm:pt>
    <dgm:pt modelId="{561F476F-80AF-4494-9F33-5101FBF5EF2D}" type="pres">
      <dgm:prSet presAssocID="{39D7613A-E4E3-4DAE-A74B-825CAF5A5BE4}" presName="sibTrans" presStyleCnt="0"/>
      <dgm:spPr/>
    </dgm:pt>
    <dgm:pt modelId="{9BDFA7C6-35EE-4E1F-9D14-A3904EB7BDEC}" type="pres">
      <dgm:prSet presAssocID="{63517317-D8C4-4907-B542-B1F65B510DFF}" presName="node" presStyleLbl="node1" presStyleIdx="1" presStyleCnt="4">
        <dgm:presLayoutVars>
          <dgm:bulletEnabled val="1"/>
        </dgm:presLayoutVars>
      </dgm:prSet>
      <dgm:spPr/>
    </dgm:pt>
    <dgm:pt modelId="{6DAFAEDD-2563-4479-B71E-B12E9C01EE5F}" type="pres">
      <dgm:prSet presAssocID="{400EB26E-FA0E-42BE-9D0B-5AC361BE6082}" presName="sibTrans" presStyleCnt="0"/>
      <dgm:spPr/>
    </dgm:pt>
    <dgm:pt modelId="{F8F59351-1FB6-47CF-97CA-B7FDDB0B3E29}" type="pres">
      <dgm:prSet presAssocID="{7F553472-17C2-4404-AEF2-1AAB482FCA98}" presName="node" presStyleLbl="node1" presStyleIdx="2" presStyleCnt="4">
        <dgm:presLayoutVars>
          <dgm:bulletEnabled val="1"/>
        </dgm:presLayoutVars>
      </dgm:prSet>
      <dgm:spPr/>
    </dgm:pt>
    <dgm:pt modelId="{C30865F6-B69D-4406-8133-F24C12BC3493}" type="pres">
      <dgm:prSet presAssocID="{A3964739-3452-4984-A546-31A4FC27987F}" presName="sibTrans" presStyleCnt="0"/>
      <dgm:spPr/>
    </dgm:pt>
    <dgm:pt modelId="{F41ACA16-A86F-4F6B-B436-66A09A4E347E}" type="pres">
      <dgm:prSet presAssocID="{8D3641A3-425C-4B00-A1CB-FD75AA0A89ED}" presName="node" presStyleLbl="node1" presStyleIdx="3" presStyleCnt="4">
        <dgm:presLayoutVars>
          <dgm:bulletEnabled val="1"/>
        </dgm:presLayoutVars>
      </dgm:prSet>
      <dgm:spPr/>
    </dgm:pt>
  </dgm:ptLst>
  <dgm:cxnLst>
    <dgm:cxn modelId="{23BC9B1E-0F77-4559-8197-C700E9EFCC33}" srcId="{174021D2-3515-41F3-ABCE-7C8CAAE74D3B}" destId="{63517317-D8C4-4907-B542-B1F65B510DFF}" srcOrd="1" destOrd="0" parTransId="{A08B592B-934F-493F-97BB-318E261D0004}" sibTransId="{400EB26E-FA0E-42BE-9D0B-5AC361BE6082}"/>
    <dgm:cxn modelId="{968E6232-A5C9-4820-A4CB-4A9D8C0ECCD7}" type="presOf" srcId="{63517317-D8C4-4907-B542-B1F65B510DFF}" destId="{9BDFA7C6-35EE-4E1F-9D14-A3904EB7BDEC}" srcOrd="0" destOrd="0" presId="urn:microsoft.com/office/officeart/2005/8/layout/default"/>
    <dgm:cxn modelId="{9D04C54E-CF1F-4A22-87EC-97E88882E45F}" type="presOf" srcId="{174021D2-3515-41F3-ABCE-7C8CAAE74D3B}" destId="{5AD3F4FA-C864-4BF2-9230-4C50042FB500}" srcOrd="0" destOrd="0" presId="urn:microsoft.com/office/officeart/2005/8/layout/default"/>
    <dgm:cxn modelId="{4859C656-A11D-40C9-B74A-4E43D33BE7EE}" type="presOf" srcId="{D2620F65-5BB7-4D7F-956F-A32D51088603}" destId="{E29676A7-576C-4813-AA1F-9D61EB7D54A5}" srcOrd="0" destOrd="0" presId="urn:microsoft.com/office/officeart/2005/8/layout/default"/>
    <dgm:cxn modelId="{F01C8289-CDEA-4530-AF88-9CE56A41E811}" srcId="{174021D2-3515-41F3-ABCE-7C8CAAE74D3B}" destId="{D2620F65-5BB7-4D7F-956F-A32D51088603}" srcOrd="0" destOrd="0" parTransId="{24051395-C821-44AF-84FC-A1FA4B6E5F0D}" sibTransId="{39D7613A-E4E3-4DAE-A74B-825CAF5A5BE4}"/>
    <dgm:cxn modelId="{866A939F-BC43-4C24-AADC-E6B0438E1AE9}" srcId="{174021D2-3515-41F3-ABCE-7C8CAAE74D3B}" destId="{7F553472-17C2-4404-AEF2-1AAB482FCA98}" srcOrd="2" destOrd="0" parTransId="{4CAF3DF1-9FE7-4A73-9DEB-5239D17F5B64}" sibTransId="{A3964739-3452-4984-A546-31A4FC27987F}"/>
    <dgm:cxn modelId="{C20E61B2-DD6B-4971-BC94-AA16EECF3AAC}" type="presOf" srcId="{8D3641A3-425C-4B00-A1CB-FD75AA0A89ED}" destId="{F41ACA16-A86F-4F6B-B436-66A09A4E347E}" srcOrd="0" destOrd="0" presId="urn:microsoft.com/office/officeart/2005/8/layout/default"/>
    <dgm:cxn modelId="{D14682B9-B96F-47B2-AFBD-EAB1E4D9458F}" srcId="{174021D2-3515-41F3-ABCE-7C8CAAE74D3B}" destId="{8D3641A3-425C-4B00-A1CB-FD75AA0A89ED}" srcOrd="3" destOrd="0" parTransId="{BB088456-F4AD-46CC-AB93-AD3F3DF671E8}" sibTransId="{509F73AD-7585-4E2B-B995-F7ED1E9762A9}"/>
    <dgm:cxn modelId="{5ED717F8-4F56-4AFF-8733-CD889A53647C}" type="presOf" srcId="{7F553472-17C2-4404-AEF2-1AAB482FCA98}" destId="{F8F59351-1FB6-47CF-97CA-B7FDDB0B3E29}" srcOrd="0" destOrd="0" presId="urn:microsoft.com/office/officeart/2005/8/layout/default"/>
    <dgm:cxn modelId="{9E4B3F9D-3106-4310-8023-B3DEBC0764B2}" type="presParOf" srcId="{5AD3F4FA-C864-4BF2-9230-4C50042FB500}" destId="{E29676A7-576C-4813-AA1F-9D61EB7D54A5}" srcOrd="0" destOrd="0" presId="urn:microsoft.com/office/officeart/2005/8/layout/default"/>
    <dgm:cxn modelId="{1FE01AC1-1AD2-4CD0-9CE9-59566D4DF2B9}" type="presParOf" srcId="{5AD3F4FA-C864-4BF2-9230-4C50042FB500}" destId="{561F476F-80AF-4494-9F33-5101FBF5EF2D}" srcOrd="1" destOrd="0" presId="urn:microsoft.com/office/officeart/2005/8/layout/default"/>
    <dgm:cxn modelId="{E78752DF-BEDC-4FC7-B3B0-CE200BF8649F}" type="presParOf" srcId="{5AD3F4FA-C864-4BF2-9230-4C50042FB500}" destId="{9BDFA7C6-35EE-4E1F-9D14-A3904EB7BDEC}" srcOrd="2" destOrd="0" presId="urn:microsoft.com/office/officeart/2005/8/layout/default"/>
    <dgm:cxn modelId="{49A7042C-9CC5-4697-A7FC-C957E74DF170}" type="presParOf" srcId="{5AD3F4FA-C864-4BF2-9230-4C50042FB500}" destId="{6DAFAEDD-2563-4479-B71E-B12E9C01EE5F}" srcOrd="3" destOrd="0" presId="urn:microsoft.com/office/officeart/2005/8/layout/default"/>
    <dgm:cxn modelId="{A16A7378-135B-4B82-802D-2DD94B033D16}" type="presParOf" srcId="{5AD3F4FA-C864-4BF2-9230-4C50042FB500}" destId="{F8F59351-1FB6-47CF-97CA-B7FDDB0B3E29}" srcOrd="4" destOrd="0" presId="urn:microsoft.com/office/officeart/2005/8/layout/default"/>
    <dgm:cxn modelId="{F16B0F73-D383-4D0B-A11D-2C734C6CB7A6}" type="presParOf" srcId="{5AD3F4FA-C864-4BF2-9230-4C50042FB500}" destId="{C30865F6-B69D-4406-8133-F24C12BC3493}" srcOrd="5" destOrd="0" presId="urn:microsoft.com/office/officeart/2005/8/layout/default"/>
    <dgm:cxn modelId="{4989F6B5-9AD9-420D-BB31-00C7688A6543}" type="presParOf" srcId="{5AD3F4FA-C864-4BF2-9230-4C50042FB500}" destId="{F41ACA16-A86F-4F6B-B436-66A09A4E347E}"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74021D2-3515-41F3-ABCE-7C8CAAE74D3B}" type="doc">
      <dgm:prSet loTypeId="urn:microsoft.com/office/officeart/2005/8/layout/default" loCatId="list" qsTypeId="urn:microsoft.com/office/officeart/2005/8/quickstyle/simple1" qsCatId="simple" csTypeId="urn:microsoft.com/office/officeart/2005/8/colors/accent1_1" csCatId="accent1" phldr="1"/>
      <dgm:spPr/>
      <dgm:t>
        <a:bodyPr/>
        <a:lstStyle/>
        <a:p>
          <a:endParaRPr lang="en-US"/>
        </a:p>
      </dgm:t>
    </dgm:pt>
    <dgm:pt modelId="{D2620F65-5BB7-4D7F-956F-A32D51088603}">
      <dgm:prSet phldrT="[Text]"/>
      <dgm:spPr/>
      <dgm:t>
        <a:bodyPr/>
        <a:lstStyle/>
        <a:p>
          <a:r>
            <a:rPr lang="en-US" b="1"/>
            <a:t>Product</a:t>
          </a:r>
        </a:p>
      </dgm:t>
    </dgm:pt>
    <dgm:pt modelId="{24051395-C821-44AF-84FC-A1FA4B6E5F0D}" type="parTrans" cxnId="{F01C8289-CDEA-4530-AF88-9CE56A41E811}">
      <dgm:prSet/>
      <dgm:spPr/>
      <dgm:t>
        <a:bodyPr/>
        <a:lstStyle/>
        <a:p>
          <a:endParaRPr lang="en-US"/>
        </a:p>
      </dgm:t>
    </dgm:pt>
    <dgm:pt modelId="{39D7613A-E4E3-4DAE-A74B-825CAF5A5BE4}" type="sibTrans" cxnId="{F01C8289-CDEA-4530-AF88-9CE56A41E811}">
      <dgm:prSet/>
      <dgm:spPr/>
      <dgm:t>
        <a:bodyPr/>
        <a:lstStyle/>
        <a:p>
          <a:endParaRPr lang="en-US"/>
        </a:p>
      </dgm:t>
    </dgm:pt>
    <dgm:pt modelId="{63517317-D8C4-4907-B542-B1F65B510DFF}">
      <dgm:prSet phldrT="[Text]"/>
      <dgm:spPr/>
      <dgm:t>
        <a:bodyPr/>
        <a:lstStyle/>
        <a:p>
          <a:r>
            <a:rPr lang="en-US" b="1"/>
            <a:t>Pricing</a:t>
          </a:r>
        </a:p>
      </dgm:t>
    </dgm:pt>
    <dgm:pt modelId="{A08B592B-934F-493F-97BB-318E261D0004}" type="parTrans" cxnId="{23BC9B1E-0F77-4559-8197-C700E9EFCC33}">
      <dgm:prSet/>
      <dgm:spPr/>
      <dgm:t>
        <a:bodyPr/>
        <a:lstStyle/>
        <a:p>
          <a:endParaRPr lang="en-US"/>
        </a:p>
      </dgm:t>
    </dgm:pt>
    <dgm:pt modelId="{400EB26E-FA0E-42BE-9D0B-5AC361BE6082}" type="sibTrans" cxnId="{23BC9B1E-0F77-4559-8197-C700E9EFCC33}">
      <dgm:prSet/>
      <dgm:spPr/>
      <dgm:t>
        <a:bodyPr/>
        <a:lstStyle/>
        <a:p>
          <a:endParaRPr lang="en-US"/>
        </a:p>
      </dgm:t>
    </dgm:pt>
    <dgm:pt modelId="{7F553472-17C2-4404-AEF2-1AAB482FCA98}">
      <dgm:prSet phldrT="[Text]"/>
      <dgm:spPr/>
      <dgm:t>
        <a:bodyPr/>
        <a:lstStyle/>
        <a:p>
          <a:r>
            <a:rPr lang="en-US" b="1"/>
            <a:t>Placement</a:t>
          </a:r>
        </a:p>
      </dgm:t>
    </dgm:pt>
    <dgm:pt modelId="{4CAF3DF1-9FE7-4A73-9DEB-5239D17F5B64}" type="parTrans" cxnId="{866A939F-BC43-4C24-AADC-E6B0438E1AE9}">
      <dgm:prSet/>
      <dgm:spPr/>
      <dgm:t>
        <a:bodyPr/>
        <a:lstStyle/>
        <a:p>
          <a:endParaRPr lang="en-US"/>
        </a:p>
      </dgm:t>
    </dgm:pt>
    <dgm:pt modelId="{A3964739-3452-4984-A546-31A4FC27987F}" type="sibTrans" cxnId="{866A939F-BC43-4C24-AADC-E6B0438E1AE9}">
      <dgm:prSet/>
      <dgm:spPr/>
      <dgm:t>
        <a:bodyPr/>
        <a:lstStyle/>
        <a:p>
          <a:endParaRPr lang="en-US"/>
        </a:p>
      </dgm:t>
    </dgm:pt>
    <dgm:pt modelId="{8D3641A3-425C-4B00-A1CB-FD75AA0A89ED}">
      <dgm:prSet phldrT="[Text]"/>
      <dgm:spPr/>
      <dgm:t>
        <a:bodyPr/>
        <a:lstStyle/>
        <a:p>
          <a:r>
            <a:rPr lang="en-US" b="1"/>
            <a:t>Promotion</a:t>
          </a:r>
        </a:p>
      </dgm:t>
    </dgm:pt>
    <dgm:pt modelId="{BB088456-F4AD-46CC-AB93-AD3F3DF671E8}" type="parTrans" cxnId="{D14682B9-B96F-47B2-AFBD-EAB1E4D9458F}">
      <dgm:prSet/>
      <dgm:spPr/>
      <dgm:t>
        <a:bodyPr/>
        <a:lstStyle/>
        <a:p>
          <a:endParaRPr lang="en-US"/>
        </a:p>
      </dgm:t>
    </dgm:pt>
    <dgm:pt modelId="{509F73AD-7585-4E2B-B995-F7ED1E9762A9}" type="sibTrans" cxnId="{D14682B9-B96F-47B2-AFBD-EAB1E4D9458F}">
      <dgm:prSet/>
      <dgm:spPr/>
      <dgm:t>
        <a:bodyPr/>
        <a:lstStyle/>
        <a:p>
          <a:endParaRPr lang="en-US"/>
        </a:p>
      </dgm:t>
    </dgm:pt>
    <dgm:pt modelId="{5AD3F4FA-C864-4BF2-9230-4C50042FB500}" type="pres">
      <dgm:prSet presAssocID="{174021D2-3515-41F3-ABCE-7C8CAAE74D3B}" presName="diagram" presStyleCnt="0">
        <dgm:presLayoutVars>
          <dgm:dir/>
          <dgm:resizeHandles val="exact"/>
        </dgm:presLayoutVars>
      </dgm:prSet>
      <dgm:spPr/>
    </dgm:pt>
    <dgm:pt modelId="{E29676A7-576C-4813-AA1F-9D61EB7D54A5}" type="pres">
      <dgm:prSet presAssocID="{D2620F65-5BB7-4D7F-956F-A32D51088603}" presName="node" presStyleLbl="node1" presStyleIdx="0" presStyleCnt="4">
        <dgm:presLayoutVars>
          <dgm:bulletEnabled val="1"/>
        </dgm:presLayoutVars>
      </dgm:prSet>
      <dgm:spPr/>
    </dgm:pt>
    <dgm:pt modelId="{561F476F-80AF-4494-9F33-5101FBF5EF2D}" type="pres">
      <dgm:prSet presAssocID="{39D7613A-E4E3-4DAE-A74B-825CAF5A5BE4}" presName="sibTrans" presStyleCnt="0"/>
      <dgm:spPr/>
    </dgm:pt>
    <dgm:pt modelId="{9BDFA7C6-35EE-4E1F-9D14-A3904EB7BDEC}" type="pres">
      <dgm:prSet presAssocID="{63517317-D8C4-4907-B542-B1F65B510DFF}" presName="node" presStyleLbl="node1" presStyleIdx="1" presStyleCnt="4">
        <dgm:presLayoutVars>
          <dgm:bulletEnabled val="1"/>
        </dgm:presLayoutVars>
      </dgm:prSet>
      <dgm:spPr/>
    </dgm:pt>
    <dgm:pt modelId="{6DAFAEDD-2563-4479-B71E-B12E9C01EE5F}" type="pres">
      <dgm:prSet presAssocID="{400EB26E-FA0E-42BE-9D0B-5AC361BE6082}" presName="sibTrans" presStyleCnt="0"/>
      <dgm:spPr/>
    </dgm:pt>
    <dgm:pt modelId="{F8F59351-1FB6-47CF-97CA-B7FDDB0B3E29}" type="pres">
      <dgm:prSet presAssocID="{7F553472-17C2-4404-AEF2-1AAB482FCA98}" presName="node" presStyleLbl="node1" presStyleIdx="2" presStyleCnt="4">
        <dgm:presLayoutVars>
          <dgm:bulletEnabled val="1"/>
        </dgm:presLayoutVars>
      </dgm:prSet>
      <dgm:spPr/>
    </dgm:pt>
    <dgm:pt modelId="{C30865F6-B69D-4406-8133-F24C12BC3493}" type="pres">
      <dgm:prSet presAssocID="{A3964739-3452-4984-A546-31A4FC27987F}" presName="sibTrans" presStyleCnt="0"/>
      <dgm:spPr/>
    </dgm:pt>
    <dgm:pt modelId="{F41ACA16-A86F-4F6B-B436-66A09A4E347E}" type="pres">
      <dgm:prSet presAssocID="{8D3641A3-425C-4B00-A1CB-FD75AA0A89ED}" presName="node" presStyleLbl="node1" presStyleIdx="3" presStyleCnt="4">
        <dgm:presLayoutVars>
          <dgm:bulletEnabled val="1"/>
        </dgm:presLayoutVars>
      </dgm:prSet>
      <dgm:spPr/>
    </dgm:pt>
  </dgm:ptLst>
  <dgm:cxnLst>
    <dgm:cxn modelId="{23BC9B1E-0F77-4559-8197-C700E9EFCC33}" srcId="{174021D2-3515-41F3-ABCE-7C8CAAE74D3B}" destId="{63517317-D8C4-4907-B542-B1F65B510DFF}" srcOrd="1" destOrd="0" parTransId="{A08B592B-934F-493F-97BB-318E261D0004}" sibTransId="{400EB26E-FA0E-42BE-9D0B-5AC361BE6082}"/>
    <dgm:cxn modelId="{968E6232-A5C9-4820-A4CB-4A9D8C0ECCD7}" type="presOf" srcId="{63517317-D8C4-4907-B542-B1F65B510DFF}" destId="{9BDFA7C6-35EE-4E1F-9D14-A3904EB7BDEC}" srcOrd="0" destOrd="0" presId="urn:microsoft.com/office/officeart/2005/8/layout/default"/>
    <dgm:cxn modelId="{9D04C54E-CF1F-4A22-87EC-97E88882E45F}" type="presOf" srcId="{174021D2-3515-41F3-ABCE-7C8CAAE74D3B}" destId="{5AD3F4FA-C864-4BF2-9230-4C50042FB500}" srcOrd="0" destOrd="0" presId="urn:microsoft.com/office/officeart/2005/8/layout/default"/>
    <dgm:cxn modelId="{4859C656-A11D-40C9-B74A-4E43D33BE7EE}" type="presOf" srcId="{D2620F65-5BB7-4D7F-956F-A32D51088603}" destId="{E29676A7-576C-4813-AA1F-9D61EB7D54A5}" srcOrd="0" destOrd="0" presId="urn:microsoft.com/office/officeart/2005/8/layout/default"/>
    <dgm:cxn modelId="{F01C8289-CDEA-4530-AF88-9CE56A41E811}" srcId="{174021D2-3515-41F3-ABCE-7C8CAAE74D3B}" destId="{D2620F65-5BB7-4D7F-956F-A32D51088603}" srcOrd="0" destOrd="0" parTransId="{24051395-C821-44AF-84FC-A1FA4B6E5F0D}" sibTransId="{39D7613A-E4E3-4DAE-A74B-825CAF5A5BE4}"/>
    <dgm:cxn modelId="{866A939F-BC43-4C24-AADC-E6B0438E1AE9}" srcId="{174021D2-3515-41F3-ABCE-7C8CAAE74D3B}" destId="{7F553472-17C2-4404-AEF2-1AAB482FCA98}" srcOrd="2" destOrd="0" parTransId="{4CAF3DF1-9FE7-4A73-9DEB-5239D17F5B64}" sibTransId="{A3964739-3452-4984-A546-31A4FC27987F}"/>
    <dgm:cxn modelId="{C20E61B2-DD6B-4971-BC94-AA16EECF3AAC}" type="presOf" srcId="{8D3641A3-425C-4B00-A1CB-FD75AA0A89ED}" destId="{F41ACA16-A86F-4F6B-B436-66A09A4E347E}" srcOrd="0" destOrd="0" presId="urn:microsoft.com/office/officeart/2005/8/layout/default"/>
    <dgm:cxn modelId="{D14682B9-B96F-47B2-AFBD-EAB1E4D9458F}" srcId="{174021D2-3515-41F3-ABCE-7C8CAAE74D3B}" destId="{8D3641A3-425C-4B00-A1CB-FD75AA0A89ED}" srcOrd="3" destOrd="0" parTransId="{BB088456-F4AD-46CC-AB93-AD3F3DF671E8}" sibTransId="{509F73AD-7585-4E2B-B995-F7ED1E9762A9}"/>
    <dgm:cxn modelId="{5ED717F8-4F56-4AFF-8733-CD889A53647C}" type="presOf" srcId="{7F553472-17C2-4404-AEF2-1AAB482FCA98}" destId="{F8F59351-1FB6-47CF-97CA-B7FDDB0B3E29}" srcOrd="0" destOrd="0" presId="urn:microsoft.com/office/officeart/2005/8/layout/default"/>
    <dgm:cxn modelId="{9E4B3F9D-3106-4310-8023-B3DEBC0764B2}" type="presParOf" srcId="{5AD3F4FA-C864-4BF2-9230-4C50042FB500}" destId="{E29676A7-576C-4813-AA1F-9D61EB7D54A5}" srcOrd="0" destOrd="0" presId="urn:microsoft.com/office/officeart/2005/8/layout/default"/>
    <dgm:cxn modelId="{1FE01AC1-1AD2-4CD0-9CE9-59566D4DF2B9}" type="presParOf" srcId="{5AD3F4FA-C864-4BF2-9230-4C50042FB500}" destId="{561F476F-80AF-4494-9F33-5101FBF5EF2D}" srcOrd="1" destOrd="0" presId="urn:microsoft.com/office/officeart/2005/8/layout/default"/>
    <dgm:cxn modelId="{E78752DF-BEDC-4FC7-B3B0-CE200BF8649F}" type="presParOf" srcId="{5AD3F4FA-C864-4BF2-9230-4C50042FB500}" destId="{9BDFA7C6-35EE-4E1F-9D14-A3904EB7BDEC}" srcOrd="2" destOrd="0" presId="urn:microsoft.com/office/officeart/2005/8/layout/default"/>
    <dgm:cxn modelId="{49A7042C-9CC5-4697-A7FC-C957E74DF170}" type="presParOf" srcId="{5AD3F4FA-C864-4BF2-9230-4C50042FB500}" destId="{6DAFAEDD-2563-4479-B71E-B12E9C01EE5F}" srcOrd="3" destOrd="0" presId="urn:microsoft.com/office/officeart/2005/8/layout/default"/>
    <dgm:cxn modelId="{A16A7378-135B-4B82-802D-2DD94B033D16}" type="presParOf" srcId="{5AD3F4FA-C864-4BF2-9230-4C50042FB500}" destId="{F8F59351-1FB6-47CF-97CA-B7FDDB0B3E29}" srcOrd="4" destOrd="0" presId="urn:microsoft.com/office/officeart/2005/8/layout/default"/>
    <dgm:cxn modelId="{F16B0F73-D383-4D0B-A11D-2C734C6CB7A6}" type="presParOf" srcId="{5AD3F4FA-C864-4BF2-9230-4C50042FB500}" destId="{C30865F6-B69D-4406-8133-F24C12BC3493}" srcOrd="5" destOrd="0" presId="urn:microsoft.com/office/officeart/2005/8/layout/default"/>
    <dgm:cxn modelId="{4989F6B5-9AD9-420D-BB31-00C7688A6543}" type="presParOf" srcId="{5AD3F4FA-C864-4BF2-9230-4C50042FB500}" destId="{F41ACA16-A86F-4F6B-B436-66A09A4E347E}" srcOrd="6"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74021D2-3515-41F3-ABCE-7C8CAAE74D3B}"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D2620F65-5BB7-4D7F-956F-A32D51088603}">
      <dgm:prSet phldrT="[Text]"/>
      <dgm:spPr>
        <a:solidFill>
          <a:schemeClr val="tx1"/>
        </a:solidFill>
      </dgm:spPr>
      <dgm:t>
        <a:bodyPr/>
        <a:lstStyle/>
        <a:p>
          <a:r>
            <a:rPr lang="en-US" b="1"/>
            <a:t>Inbound Logistics</a:t>
          </a:r>
        </a:p>
      </dgm:t>
    </dgm:pt>
    <dgm:pt modelId="{24051395-C821-44AF-84FC-A1FA4B6E5F0D}" type="parTrans" cxnId="{F01C8289-CDEA-4530-AF88-9CE56A41E811}">
      <dgm:prSet/>
      <dgm:spPr/>
      <dgm:t>
        <a:bodyPr/>
        <a:lstStyle/>
        <a:p>
          <a:endParaRPr lang="en-US"/>
        </a:p>
      </dgm:t>
    </dgm:pt>
    <dgm:pt modelId="{39D7613A-E4E3-4DAE-A74B-825CAF5A5BE4}" type="sibTrans" cxnId="{F01C8289-CDEA-4530-AF88-9CE56A41E811}">
      <dgm:prSet/>
      <dgm:spPr/>
      <dgm:t>
        <a:bodyPr/>
        <a:lstStyle/>
        <a:p>
          <a:endParaRPr lang="en-US"/>
        </a:p>
      </dgm:t>
    </dgm:pt>
    <dgm:pt modelId="{63517317-D8C4-4907-B542-B1F65B510DFF}">
      <dgm:prSet phldrT="[Text]"/>
      <dgm:spPr>
        <a:solidFill>
          <a:schemeClr val="tx1"/>
        </a:solidFill>
      </dgm:spPr>
      <dgm:t>
        <a:bodyPr/>
        <a:lstStyle/>
        <a:p>
          <a:r>
            <a:rPr lang="en-US" b="1"/>
            <a:t>Operations</a:t>
          </a:r>
        </a:p>
      </dgm:t>
    </dgm:pt>
    <dgm:pt modelId="{A08B592B-934F-493F-97BB-318E261D0004}" type="parTrans" cxnId="{23BC9B1E-0F77-4559-8197-C700E9EFCC33}">
      <dgm:prSet/>
      <dgm:spPr/>
      <dgm:t>
        <a:bodyPr/>
        <a:lstStyle/>
        <a:p>
          <a:endParaRPr lang="en-US"/>
        </a:p>
      </dgm:t>
    </dgm:pt>
    <dgm:pt modelId="{400EB26E-FA0E-42BE-9D0B-5AC361BE6082}" type="sibTrans" cxnId="{23BC9B1E-0F77-4559-8197-C700E9EFCC33}">
      <dgm:prSet/>
      <dgm:spPr/>
      <dgm:t>
        <a:bodyPr/>
        <a:lstStyle/>
        <a:p>
          <a:endParaRPr lang="en-US"/>
        </a:p>
      </dgm:t>
    </dgm:pt>
    <dgm:pt modelId="{7F553472-17C2-4404-AEF2-1AAB482FCA98}">
      <dgm:prSet phldrT="[Text]"/>
      <dgm:spPr>
        <a:solidFill>
          <a:schemeClr val="tx1"/>
        </a:solidFill>
      </dgm:spPr>
      <dgm:t>
        <a:bodyPr/>
        <a:lstStyle/>
        <a:p>
          <a:r>
            <a:rPr lang="en-US" b="1"/>
            <a:t>Outbound Logistics</a:t>
          </a:r>
        </a:p>
      </dgm:t>
    </dgm:pt>
    <dgm:pt modelId="{4CAF3DF1-9FE7-4A73-9DEB-5239D17F5B64}" type="parTrans" cxnId="{866A939F-BC43-4C24-AADC-E6B0438E1AE9}">
      <dgm:prSet/>
      <dgm:spPr/>
      <dgm:t>
        <a:bodyPr/>
        <a:lstStyle/>
        <a:p>
          <a:endParaRPr lang="en-US"/>
        </a:p>
      </dgm:t>
    </dgm:pt>
    <dgm:pt modelId="{A3964739-3452-4984-A546-31A4FC27987F}" type="sibTrans" cxnId="{866A939F-BC43-4C24-AADC-E6B0438E1AE9}">
      <dgm:prSet/>
      <dgm:spPr/>
      <dgm:t>
        <a:bodyPr/>
        <a:lstStyle/>
        <a:p>
          <a:endParaRPr lang="en-US"/>
        </a:p>
      </dgm:t>
    </dgm:pt>
    <dgm:pt modelId="{E030356F-0966-4423-90D2-DDB5B49C3890}">
      <dgm:prSet phldrT="[Text]"/>
      <dgm:spPr>
        <a:solidFill>
          <a:schemeClr val="tx1"/>
        </a:solidFill>
      </dgm:spPr>
      <dgm:t>
        <a:bodyPr/>
        <a:lstStyle/>
        <a:p>
          <a:r>
            <a:rPr lang="en-US" b="1"/>
            <a:t>Sales &amp; Service</a:t>
          </a:r>
        </a:p>
      </dgm:t>
    </dgm:pt>
    <dgm:pt modelId="{2F625181-30ED-4E33-9D0A-FCA3101BDEAC}" type="parTrans" cxnId="{56828345-EE4E-49B9-BA9C-F4BEB52E021A}">
      <dgm:prSet/>
      <dgm:spPr/>
      <dgm:t>
        <a:bodyPr/>
        <a:lstStyle/>
        <a:p>
          <a:endParaRPr lang="en-US"/>
        </a:p>
      </dgm:t>
    </dgm:pt>
    <dgm:pt modelId="{0FB1CEFD-E748-4582-98DD-31F174173537}" type="sibTrans" cxnId="{56828345-EE4E-49B9-BA9C-F4BEB52E021A}">
      <dgm:prSet/>
      <dgm:spPr/>
      <dgm:t>
        <a:bodyPr/>
        <a:lstStyle/>
        <a:p>
          <a:endParaRPr lang="en-US"/>
        </a:p>
      </dgm:t>
    </dgm:pt>
    <dgm:pt modelId="{643DA5BA-5E87-4ADC-84B0-F1737D1A5CC5}" type="pres">
      <dgm:prSet presAssocID="{174021D2-3515-41F3-ABCE-7C8CAAE74D3B}" presName="outerComposite" presStyleCnt="0">
        <dgm:presLayoutVars>
          <dgm:chMax val="5"/>
          <dgm:dir/>
          <dgm:resizeHandles val="exact"/>
        </dgm:presLayoutVars>
      </dgm:prSet>
      <dgm:spPr/>
    </dgm:pt>
    <dgm:pt modelId="{FA573489-EE5A-4A96-87EC-7F3C81090F1A}" type="pres">
      <dgm:prSet presAssocID="{174021D2-3515-41F3-ABCE-7C8CAAE74D3B}" presName="dummyMaxCanvas" presStyleCnt="0">
        <dgm:presLayoutVars/>
      </dgm:prSet>
      <dgm:spPr/>
    </dgm:pt>
    <dgm:pt modelId="{AC28E3E6-568B-40BE-B07E-CB41CD694A46}" type="pres">
      <dgm:prSet presAssocID="{174021D2-3515-41F3-ABCE-7C8CAAE74D3B}" presName="FourNodes_1" presStyleLbl="node1" presStyleIdx="0" presStyleCnt="4">
        <dgm:presLayoutVars>
          <dgm:bulletEnabled val="1"/>
        </dgm:presLayoutVars>
      </dgm:prSet>
      <dgm:spPr/>
    </dgm:pt>
    <dgm:pt modelId="{B051E597-DB24-409E-993A-BDA810C36054}" type="pres">
      <dgm:prSet presAssocID="{174021D2-3515-41F3-ABCE-7C8CAAE74D3B}" presName="FourNodes_2" presStyleLbl="node1" presStyleIdx="1" presStyleCnt="4">
        <dgm:presLayoutVars>
          <dgm:bulletEnabled val="1"/>
        </dgm:presLayoutVars>
      </dgm:prSet>
      <dgm:spPr/>
    </dgm:pt>
    <dgm:pt modelId="{8688DFED-C435-4E01-A49D-9D8D9B7D2A1D}" type="pres">
      <dgm:prSet presAssocID="{174021D2-3515-41F3-ABCE-7C8CAAE74D3B}" presName="FourNodes_3" presStyleLbl="node1" presStyleIdx="2" presStyleCnt="4">
        <dgm:presLayoutVars>
          <dgm:bulletEnabled val="1"/>
        </dgm:presLayoutVars>
      </dgm:prSet>
      <dgm:spPr/>
    </dgm:pt>
    <dgm:pt modelId="{E1B2E63B-35D6-48E4-8EAF-52C1DB776653}" type="pres">
      <dgm:prSet presAssocID="{174021D2-3515-41F3-ABCE-7C8CAAE74D3B}" presName="FourNodes_4" presStyleLbl="node1" presStyleIdx="3" presStyleCnt="4">
        <dgm:presLayoutVars>
          <dgm:bulletEnabled val="1"/>
        </dgm:presLayoutVars>
      </dgm:prSet>
      <dgm:spPr/>
    </dgm:pt>
    <dgm:pt modelId="{8B182E18-7F2F-414B-A8F7-82C9063A2F40}" type="pres">
      <dgm:prSet presAssocID="{174021D2-3515-41F3-ABCE-7C8CAAE74D3B}" presName="FourConn_1-2" presStyleLbl="fgAccFollowNode1" presStyleIdx="0" presStyleCnt="3">
        <dgm:presLayoutVars>
          <dgm:bulletEnabled val="1"/>
        </dgm:presLayoutVars>
      </dgm:prSet>
      <dgm:spPr/>
    </dgm:pt>
    <dgm:pt modelId="{EE07B001-A1FD-449F-A469-4C6F6F9FAC6A}" type="pres">
      <dgm:prSet presAssocID="{174021D2-3515-41F3-ABCE-7C8CAAE74D3B}" presName="FourConn_2-3" presStyleLbl="fgAccFollowNode1" presStyleIdx="1" presStyleCnt="3">
        <dgm:presLayoutVars>
          <dgm:bulletEnabled val="1"/>
        </dgm:presLayoutVars>
      </dgm:prSet>
      <dgm:spPr/>
    </dgm:pt>
    <dgm:pt modelId="{2EAECF3A-E5C0-495E-8306-39C7290DDD82}" type="pres">
      <dgm:prSet presAssocID="{174021D2-3515-41F3-ABCE-7C8CAAE74D3B}" presName="FourConn_3-4" presStyleLbl="fgAccFollowNode1" presStyleIdx="2" presStyleCnt="3">
        <dgm:presLayoutVars>
          <dgm:bulletEnabled val="1"/>
        </dgm:presLayoutVars>
      </dgm:prSet>
      <dgm:spPr/>
    </dgm:pt>
    <dgm:pt modelId="{49865565-D542-40E7-99D3-F59C0FAE427B}" type="pres">
      <dgm:prSet presAssocID="{174021D2-3515-41F3-ABCE-7C8CAAE74D3B}" presName="FourNodes_1_text" presStyleLbl="node1" presStyleIdx="3" presStyleCnt="4">
        <dgm:presLayoutVars>
          <dgm:bulletEnabled val="1"/>
        </dgm:presLayoutVars>
      </dgm:prSet>
      <dgm:spPr/>
    </dgm:pt>
    <dgm:pt modelId="{8E38C331-504E-4747-A6FF-938EDF641E87}" type="pres">
      <dgm:prSet presAssocID="{174021D2-3515-41F3-ABCE-7C8CAAE74D3B}" presName="FourNodes_2_text" presStyleLbl="node1" presStyleIdx="3" presStyleCnt="4">
        <dgm:presLayoutVars>
          <dgm:bulletEnabled val="1"/>
        </dgm:presLayoutVars>
      </dgm:prSet>
      <dgm:spPr/>
    </dgm:pt>
    <dgm:pt modelId="{D6B323CF-A766-49F4-8372-9E7DD426E77B}" type="pres">
      <dgm:prSet presAssocID="{174021D2-3515-41F3-ABCE-7C8CAAE74D3B}" presName="FourNodes_3_text" presStyleLbl="node1" presStyleIdx="3" presStyleCnt="4">
        <dgm:presLayoutVars>
          <dgm:bulletEnabled val="1"/>
        </dgm:presLayoutVars>
      </dgm:prSet>
      <dgm:spPr/>
    </dgm:pt>
    <dgm:pt modelId="{4BCBC0AE-3DA5-4A58-9212-7E91C0C58C4E}" type="pres">
      <dgm:prSet presAssocID="{174021D2-3515-41F3-ABCE-7C8CAAE74D3B}" presName="FourNodes_4_text" presStyleLbl="node1" presStyleIdx="3" presStyleCnt="4">
        <dgm:presLayoutVars>
          <dgm:bulletEnabled val="1"/>
        </dgm:presLayoutVars>
      </dgm:prSet>
      <dgm:spPr/>
    </dgm:pt>
  </dgm:ptLst>
  <dgm:cxnLst>
    <dgm:cxn modelId="{7AE8AF0C-A062-4DA3-847B-7C6D57F0F8E3}" type="presOf" srcId="{D2620F65-5BB7-4D7F-956F-A32D51088603}" destId="{49865565-D542-40E7-99D3-F59C0FAE427B}" srcOrd="1" destOrd="0" presId="urn:microsoft.com/office/officeart/2005/8/layout/vProcess5"/>
    <dgm:cxn modelId="{FDD7461B-C00C-4BCD-B93F-F824DAD8622B}" type="presOf" srcId="{174021D2-3515-41F3-ABCE-7C8CAAE74D3B}" destId="{643DA5BA-5E87-4ADC-84B0-F1737D1A5CC5}" srcOrd="0" destOrd="0" presId="urn:microsoft.com/office/officeart/2005/8/layout/vProcess5"/>
    <dgm:cxn modelId="{23BC9B1E-0F77-4559-8197-C700E9EFCC33}" srcId="{174021D2-3515-41F3-ABCE-7C8CAAE74D3B}" destId="{63517317-D8C4-4907-B542-B1F65B510DFF}" srcOrd="1" destOrd="0" parTransId="{A08B592B-934F-493F-97BB-318E261D0004}" sibTransId="{400EB26E-FA0E-42BE-9D0B-5AC361BE6082}"/>
    <dgm:cxn modelId="{F55B9E20-B9A0-4074-A91C-251F1A6206D7}" type="presOf" srcId="{39D7613A-E4E3-4DAE-A74B-825CAF5A5BE4}" destId="{8B182E18-7F2F-414B-A8F7-82C9063A2F40}" srcOrd="0" destOrd="0" presId="urn:microsoft.com/office/officeart/2005/8/layout/vProcess5"/>
    <dgm:cxn modelId="{6717F727-2D94-4EB6-AA5E-38387C3F6ABB}" type="presOf" srcId="{E030356F-0966-4423-90D2-DDB5B49C3890}" destId="{4BCBC0AE-3DA5-4A58-9212-7E91C0C58C4E}" srcOrd="1" destOrd="0" presId="urn:microsoft.com/office/officeart/2005/8/layout/vProcess5"/>
    <dgm:cxn modelId="{56828345-EE4E-49B9-BA9C-F4BEB52E021A}" srcId="{174021D2-3515-41F3-ABCE-7C8CAAE74D3B}" destId="{E030356F-0966-4423-90D2-DDB5B49C3890}" srcOrd="3" destOrd="0" parTransId="{2F625181-30ED-4E33-9D0A-FCA3101BDEAC}" sibTransId="{0FB1CEFD-E748-4582-98DD-31F174173537}"/>
    <dgm:cxn modelId="{DA97866A-35CA-4BE1-9866-289D107F1842}" type="presOf" srcId="{E030356F-0966-4423-90D2-DDB5B49C3890}" destId="{E1B2E63B-35D6-48E4-8EAF-52C1DB776653}" srcOrd="0" destOrd="0" presId="urn:microsoft.com/office/officeart/2005/8/layout/vProcess5"/>
    <dgm:cxn modelId="{0513B675-6DBB-4A79-9B56-D7AC4A4A65F5}" type="presOf" srcId="{A3964739-3452-4984-A546-31A4FC27987F}" destId="{2EAECF3A-E5C0-495E-8306-39C7290DDD82}" srcOrd="0" destOrd="0" presId="urn:microsoft.com/office/officeart/2005/8/layout/vProcess5"/>
    <dgm:cxn modelId="{4060FA82-014D-4259-99AE-B781C79C6E32}" type="presOf" srcId="{7F553472-17C2-4404-AEF2-1AAB482FCA98}" destId="{8688DFED-C435-4E01-A49D-9D8D9B7D2A1D}" srcOrd="0" destOrd="0" presId="urn:microsoft.com/office/officeart/2005/8/layout/vProcess5"/>
    <dgm:cxn modelId="{F01C8289-CDEA-4530-AF88-9CE56A41E811}" srcId="{174021D2-3515-41F3-ABCE-7C8CAAE74D3B}" destId="{D2620F65-5BB7-4D7F-956F-A32D51088603}" srcOrd="0" destOrd="0" parTransId="{24051395-C821-44AF-84FC-A1FA4B6E5F0D}" sibTransId="{39D7613A-E4E3-4DAE-A74B-825CAF5A5BE4}"/>
    <dgm:cxn modelId="{3944DE96-2A71-40FB-B576-6E1CA4AEFDDF}" type="presOf" srcId="{400EB26E-FA0E-42BE-9D0B-5AC361BE6082}" destId="{EE07B001-A1FD-449F-A469-4C6F6F9FAC6A}" srcOrd="0" destOrd="0" presId="urn:microsoft.com/office/officeart/2005/8/layout/vProcess5"/>
    <dgm:cxn modelId="{866A939F-BC43-4C24-AADC-E6B0438E1AE9}" srcId="{174021D2-3515-41F3-ABCE-7C8CAAE74D3B}" destId="{7F553472-17C2-4404-AEF2-1AAB482FCA98}" srcOrd="2" destOrd="0" parTransId="{4CAF3DF1-9FE7-4A73-9DEB-5239D17F5B64}" sibTransId="{A3964739-3452-4984-A546-31A4FC27987F}"/>
    <dgm:cxn modelId="{2EE77BC9-C173-4791-96C4-FFEB572E838E}" type="presOf" srcId="{7F553472-17C2-4404-AEF2-1AAB482FCA98}" destId="{D6B323CF-A766-49F4-8372-9E7DD426E77B}" srcOrd="1" destOrd="0" presId="urn:microsoft.com/office/officeart/2005/8/layout/vProcess5"/>
    <dgm:cxn modelId="{6DA6C9E0-A0D8-4ED6-A8EC-B6079BF59D33}" type="presOf" srcId="{63517317-D8C4-4907-B542-B1F65B510DFF}" destId="{8E38C331-504E-4747-A6FF-938EDF641E87}" srcOrd="1" destOrd="0" presId="urn:microsoft.com/office/officeart/2005/8/layout/vProcess5"/>
    <dgm:cxn modelId="{3FB03BE3-BB34-47C5-BA67-931A5340E097}" type="presOf" srcId="{D2620F65-5BB7-4D7F-956F-A32D51088603}" destId="{AC28E3E6-568B-40BE-B07E-CB41CD694A46}" srcOrd="0" destOrd="0" presId="urn:microsoft.com/office/officeart/2005/8/layout/vProcess5"/>
    <dgm:cxn modelId="{B9158FE8-2F92-4FB4-8541-506200303CA5}" type="presOf" srcId="{63517317-D8C4-4907-B542-B1F65B510DFF}" destId="{B051E597-DB24-409E-993A-BDA810C36054}" srcOrd="0" destOrd="0" presId="urn:microsoft.com/office/officeart/2005/8/layout/vProcess5"/>
    <dgm:cxn modelId="{8C07169E-3B93-4ED7-BBE9-4EB7BCD0754A}" type="presParOf" srcId="{643DA5BA-5E87-4ADC-84B0-F1737D1A5CC5}" destId="{FA573489-EE5A-4A96-87EC-7F3C81090F1A}" srcOrd="0" destOrd="0" presId="urn:microsoft.com/office/officeart/2005/8/layout/vProcess5"/>
    <dgm:cxn modelId="{207A555E-68EC-4A98-80AC-D43C1269EA4A}" type="presParOf" srcId="{643DA5BA-5E87-4ADC-84B0-F1737D1A5CC5}" destId="{AC28E3E6-568B-40BE-B07E-CB41CD694A46}" srcOrd="1" destOrd="0" presId="urn:microsoft.com/office/officeart/2005/8/layout/vProcess5"/>
    <dgm:cxn modelId="{91DB2D3E-6BD1-4394-B739-AD7C04A8BFC8}" type="presParOf" srcId="{643DA5BA-5E87-4ADC-84B0-F1737D1A5CC5}" destId="{B051E597-DB24-409E-993A-BDA810C36054}" srcOrd="2" destOrd="0" presId="urn:microsoft.com/office/officeart/2005/8/layout/vProcess5"/>
    <dgm:cxn modelId="{2EA5A89C-88F8-4EC6-8645-A6F2080A6411}" type="presParOf" srcId="{643DA5BA-5E87-4ADC-84B0-F1737D1A5CC5}" destId="{8688DFED-C435-4E01-A49D-9D8D9B7D2A1D}" srcOrd="3" destOrd="0" presId="urn:microsoft.com/office/officeart/2005/8/layout/vProcess5"/>
    <dgm:cxn modelId="{4C050D72-2E72-4245-B9D4-7BA35FD4CF76}" type="presParOf" srcId="{643DA5BA-5E87-4ADC-84B0-F1737D1A5CC5}" destId="{E1B2E63B-35D6-48E4-8EAF-52C1DB776653}" srcOrd="4" destOrd="0" presId="urn:microsoft.com/office/officeart/2005/8/layout/vProcess5"/>
    <dgm:cxn modelId="{EDD59734-7E19-497F-9A70-04AD728F91AB}" type="presParOf" srcId="{643DA5BA-5E87-4ADC-84B0-F1737D1A5CC5}" destId="{8B182E18-7F2F-414B-A8F7-82C9063A2F40}" srcOrd="5" destOrd="0" presId="urn:microsoft.com/office/officeart/2005/8/layout/vProcess5"/>
    <dgm:cxn modelId="{3E9FCE46-DD56-4791-B247-308DE84FFDAE}" type="presParOf" srcId="{643DA5BA-5E87-4ADC-84B0-F1737D1A5CC5}" destId="{EE07B001-A1FD-449F-A469-4C6F6F9FAC6A}" srcOrd="6" destOrd="0" presId="urn:microsoft.com/office/officeart/2005/8/layout/vProcess5"/>
    <dgm:cxn modelId="{74B7949A-6113-4E57-9D05-824E4CEA6227}" type="presParOf" srcId="{643DA5BA-5E87-4ADC-84B0-F1737D1A5CC5}" destId="{2EAECF3A-E5C0-495E-8306-39C7290DDD82}" srcOrd="7" destOrd="0" presId="urn:microsoft.com/office/officeart/2005/8/layout/vProcess5"/>
    <dgm:cxn modelId="{CA8303E2-4C21-40D6-B035-E8A0B9305E1C}" type="presParOf" srcId="{643DA5BA-5E87-4ADC-84B0-F1737D1A5CC5}" destId="{49865565-D542-40E7-99D3-F59C0FAE427B}" srcOrd="8" destOrd="0" presId="urn:microsoft.com/office/officeart/2005/8/layout/vProcess5"/>
    <dgm:cxn modelId="{3AFDA886-309F-40F3-8DD9-8BF520242B97}" type="presParOf" srcId="{643DA5BA-5E87-4ADC-84B0-F1737D1A5CC5}" destId="{8E38C331-504E-4747-A6FF-938EDF641E87}" srcOrd="9" destOrd="0" presId="urn:microsoft.com/office/officeart/2005/8/layout/vProcess5"/>
    <dgm:cxn modelId="{1D048DB0-72EE-4D0E-A923-DBADA58CE43A}" type="presParOf" srcId="{643DA5BA-5E87-4ADC-84B0-F1737D1A5CC5}" destId="{D6B323CF-A766-49F4-8372-9E7DD426E77B}" srcOrd="10" destOrd="0" presId="urn:microsoft.com/office/officeart/2005/8/layout/vProcess5"/>
    <dgm:cxn modelId="{669AF466-D69B-45AC-B51F-1AC199321688}" type="presParOf" srcId="{643DA5BA-5E87-4ADC-84B0-F1737D1A5CC5}" destId="{4BCBC0AE-3DA5-4A58-9212-7E91C0C58C4E}" srcOrd="11" destOrd="0" presId="urn:microsoft.com/office/officeart/2005/8/layout/vProcess5"/>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74021D2-3515-41F3-ABCE-7C8CAAE74D3B}"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D2620F65-5BB7-4D7F-956F-A32D51088603}">
      <dgm:prSet phldrT="[Text]"/>
      <dgm:spPr>
        <a:solidFill>
          <a:schemeClr val="tx1"/>
        </a:solidFill>
      </dgm:spPr>
      <dgm:t>
        <a:bodyPr/>
        <a:lstStyle/>
        <a:p>
          <a:r>
            <a:rPr lang="en-US" b="1"/>
            <a:t>Company</a:t>
          </a:r>
        </a:p>
      </dgm:t>
    </dgm:pt>
    <dgm:pt modelId="{24051395-C821-44AF-84FC-A1FA4B6E5F0D}" type="parTrans" cxnId="{F01C8289-CDEA-4530-AF88-9CE56A41E811}">
      <dgm:prSet/>
      <dgm:spPr/>
      <dgm:t>
        <a:bodyPr/>
        <a:lstStyle/>
        <a:p>
          <a:endParaRPr lang="en-US"/>
        </a:p>
      </dgm:t>
    </dgm:pt>
    <dgm:pt modelId="{39D7613A-E4E3-4DAE-A74B-825CAF5A5BE4}" type="sibTrans" cxnId="{F01C8289-CDEA-4530-AF88-9CE56A41E811}">
      <dgm:prSet/>
      <dgm:spPr/>
      <dgm:t>
        <a:bodyPr/>
        <a:lstStyle/>
        <a:p>
          <a:endParaRPr lang="en-US"/>
        </a:p>
      </dgm:t>
    </dgm:pt>
    <dgm:pt modelId="{63517317-D8C4-4907-B542-B1F65B510DFF}">
      <dgm:prSet phldrT="[Text]"/>
      <dgm:spPr>
        <a:solidFill>
          <a:schemeClr val="tx1"/>
        </a:solidFill>
      </dgm:spPr>
      <dgm:t>
        <a:bodyPr/>
        <a:lstStyle/>
        <a:p>
          <a:r>
            <a:rPr lang="en-US" b="1"/>
            <a:t>Competitors</a:t>
          </a:r>
        </a:p>
      </dgm:t>
    </dgm:pt>
    <dgm:pt modelId="{A08B592B-934F-493F-97BB-318E261D0004}" type="parTrans" cxnId="{23BC9B1E-0F77-4559-8197-C700E9EFCC33}">
      <dgm:prSet/>
      <dgm:spPr/>
      <dgm:t>
        <a:bodyPr/>
        <a:lstStyle/>
        <a:p>
          <a:endParaRPr lang="en-US"/>
        </a:p>
      </dgm:t>
    </dgm:pt>
    <dgm:pt modelId="{400EB26E-FA0E-42BE-9D0B-5AC361BE6082}" type="sibTrans" cxnId="{23BC9B1E-0F77-4559-8197-C700E9EFCC33}">
      <dgm:prSet/>
      <dgm:spPr/>
      <dgm:t>
        <a:bodyPr/>
        <a:lstStyle/>
        <a:p>
          <a:endParaRPr lang="en-US"/>
        </a:p>
      </dgm:t>
    </dgm:pt>
    <dgm:pt modelId="{7F553472-17C2-4404-AEF2-1AAB482FCA98}">
      <dgm:prSet phldrT="[Text]"/>
      <dgm:spPr>
        <a:solidFill>
          <a:schemeClr val="tx1"/>
        </a:solidFill>
      </dgm:spPr>
      <dgm:t>
        <a:bodyPr/>
        <a:lstStyle/>
        <a:p>
          <a:r>
            <a:rPr lang="en-US" b="1"/>
            <a:t>Customers</a:t>
          </a:r>
        </a:p>
      </dgm:t>
    </dgm:pt>
    <dgm:pt modelId="{4CAF3DF1-9FE7-4A73-9DEB-5239D17F5B64}" type="parTrans" cxnId="{866A939F-BC43-4C24-AADC-E6B0438E1AE9}">
      <dgm:prSet/>
      <dgm:spPr/>
      <dgm:t>
        <a:bodyPr/>
        <a:lstStyle/>
        <a:p>
          <a:endParaRPr lang="en-US"/>
        </a:p>
      </dgm:t>
    </dgm:pt>
    <dgm:pt modelId="{A3964739-3452-4984-A546-31A4FC27987F}" type="sibTrans" cxnId="{866A939F-BC43-4C24-AADC-E6B0438E1AE9}">
      <dgm:prSet/>
      <dgm:spPr/>
      <dgm:t>
        <a:bodyPr/>
        <a:lstStyle/>
        <a:p>
          <a:endParaRPr lang="en-US"/>
        </a:p>
      </dgm:t>
    </dgm:pt>
    <dgm:pt modelId="{8D3641A3-425C-4B00-A1CB-FD75AA0A89ED}">
      <dgm:prSet phldrT="[Text]"/>
      <dgm:spPr>
        <a:solidFill>
          <a:schemeClr val="tx1"/>
        </a:solidFill>
      </dgm:spPr>
      <dgm:t>
        <a:bodyPr/>
        <a:lstStyle/>
        <a:p>
          <a:r>
            <a:rPr lang="en-US" b="1"/>
            <a:t>Channels</a:t>
          </a:r>
        </a:p>
      </dgm:t>
    </dgm:pt>
    <dgm:pt modelId="{BB088456-F4AD-46CC-AB93-AD3F3DF671E8}" type="parTrans" cxnId="{D14682B9-B96F-47B2-AFBD-EAB1E4D9458F}">
      <dgm:prSet/>
      <dgm:spPr/>
      <dgm:t>
        <a:bodyPr/>
        <a:lstStyle/>
        <a:p>
          <a:endParaRPr lang="en-US"/>
        </a:p>
      </dgm:t>
    </dgm:pt>
    <dgm:pt modelId="{509F73AD-7585-4E2B-B995-F7ED1E9762A9}" type="sibTrans" cxnId="{D14682B9-B96F-47B2-AFBD-EAB1E4D9458F}">
      <dgm:prSet/>
      <dgm:spPr/>
      <dgm:t>
        <a:bodyPr/>
        <a:lstStyle/>
        <a:p>
          <a:endParaRPr lang="en-US"/>
        </a:p>
      </dgm:t>
    </dgm:pt>
    <dgm:pt modelId="{5AD3F4FA-C864-4BF2-9230-4C50042FB500}" type="pres">
      <dgm:prSet presAssocID="{174021D2-3515-41F3-ABCE-7C8CAAE74D3B}" presName="diagram" presStyleCnt="0">
        <dgm:presLayoutVars>
          <dgm:dir/>
          <dgm:resizeHandles val="exact"/>
        </dgm:presLayoutVars>
      </dgm:prSet>
      <dgm:spPr/>
    </dgm:pt>
    <dgm:pt modelId="{E29676A7-576C-4813-AA1F-9D61EB7D54A5}" type="pres">
      <dgm:prSet presAssocID="{D2620F65-5BB7-4D7F-956F-A32D51088603}" presName="node" presStyleLbl="node1" presStyleIdx="0" presStyleCnt="4">
        <dgm:presLayoutVars>
          <dgm:bulletEnabled val="1"/>
        </dgm:presLayoutVars>
      </dgm:prSet>
      <dgm:spPr/>
    </dgm:pt>
    <dgm:pt modelId="{561F476F-80AF-4494-9F33-5101FBF5EF2D}" type="pres">
      <dgm:prSet presAssocID="{39D7613A-E4E3-4DAE-A74B-825CAF5A5BE4}" presName="sibTrans" presStyleCnt="0"/>
      <dgm:spPr/>
    </dgm:pt>
    <dgm:pt modelId="{9BDFA7C6-35EE-4E1F-9D14-A3904EB7BDEC}" type="pres">
      <dgm:prSet presAssocID="{63517317-D8C4-4907-B542-B1F65B510DFF}" presName="node" presStyleLbl="node1" presStyleIdx="1" presStyleCnt="4">
        <dgm:presLayoutVars>
          <dgm:bulletEnabled val="1"/>
        </dgm:presLayoutVars>
      </dgm:prSet>
      <dgm:spPr/>
    </dgm:pt>
    <dgm:pt modelId="{6DAFAEDD-2563-4479-B71E-B12E9C01EE5F}" type="pres">
      <dgm:prSet presAssocID="{400EB26E-FA0E-42BE-9D0B-5AC361BE6082}" presName="sibTrans" presStyleCnt="0"/>
      <dgm:spPr/>
    </dgm:pt>
    <dgm:pt modelId="{F8F59351-1FB6-47CF-97CA-B7FDDB0B3E29}" type="pres">
      <dgm:prSet presAssocID="{7F553472-17C2-4404-AEF2-1AAB482FCA98}" presName="node" presStyleLbl="node1" presStyleIdx="2" presStyleCnt="4">
        <dgm:presLayoutVars>
          <dgm:bulletEnabled val="1"/>
        </dgm:presLayoutVars>
      </dgm:prSet>
      <dgm:spPr/>
    </dgm:pt>
    <dgm:pt modelId="{C30865F6-B69D-4406-8133-F24C12BC3493}" type="pres">
      <dgm:prSet presAssocID="{A3964739-3452-4984-A546-31A4FC27987F}" presName="sibTrans" presStyleCnt="0"/>
      <dgm:spPr/>
    </dgm:pt>
    <dgm:pt modelId="{F41ACA16-A86F-4F6B-B436-66A09A4E347E}" type="pres">
      <dgm:prSet presAssocID="{8D3641A3-425C-4B00-A1CB-FD75AA0A89ED}" presName="node" presStyleLbl="node1" presStyleIdx="3" presStyleCnt="4">
        <dgm:presLayoutVars>
          <dgm:bulletEnabled val="1"/>
        </dgm:presLayoutVars>
      </dgm:prSet>
      <dgm:spPr/>
    </dgm:pt>
  </dgm:ptLst>
  <dgm:cxnLst>
    <dgm:cxn modelId="{23BC9B1E-0F77-4559-8197-C700E9EFCC33}" srcId="{174021D2-3515-41F3-ABCE-7C8CAAE74D3B}" destId="{63517317-D8C4-4907-B542-B1F65B510DFF}" srcOrd="1" destOrd="0" parTransId="{A08B592B-934F-493F-97BB-318E261D0004}" sibTransId="{400EB26E-FA0E-42BE-9D0B-5AC361BE6082}"/>
    <dgm:cxn modelId="{968E6232-A5C9-4820-A4CB-4A9D8C0ECCD7}" type="presOf" srcId="{63517317-D8C4-4907-B542-B1F65B510DFF}" destId="{9BDFA7C6-35EE-4E1F-9D14-A3904EB7BDEC}" srcOrd="0" destOrd="0" presId="urn:microsoft.com/office/officeart/2005/8/layout/default"/>
    <dgm:cxn modelId="{9D04C54E-CF1F-4A22-87EC-97E88882E45F}" type="presOf" srcId="{174021D2-3515-41F3-ABCE-7C8CAAE74D3B}" destId="{5AD3F4FA-C864-4BF2-9230-4C50042FB500}" srcOrd="0" destOrd="0" presId="urn:microsoft.com/office/officeart/2005/8/layout/default"/>
    <dgm:cxn modelId="{4859C656-A11D-40C9-B74A-4E43D33BE7EE}" type="presOf" srcId="{D2620F65-5BB7-4D7F-956F-A32D51088603}" destId="{E29676A7-576C-4813-AA1F-9D61EB7D54A5}" srcOrd="0" destOrd="0" presId="urn:microsoft.com/office/officeart/2005/8/layout/default"/>
    <dgm:cxn modelId="{F01C8289-CDEA-4530-AF88-9CE56A41E811}" srcId="{174021D2-3515-41F3-ABCE-7C8CAAE74D3B}" destId="{D2620F65-5BB7-4D7F-956F-A32D51088603}" srcOrd="0" destOrd="0" parTransId="{24051395-C821-44AF-84FC-A1FA4B6E5F0D}" sibTransId="{39D7613A-E4E3-4DAE-A74B-825CAF5A5BE4}"/>
    <dgm:cxn modelId="{866A939F-BC43-4C24-AADC-E6B0438E1AE9}" srcId="{174021D2-3515-41F3-ABCE-7C8CAAE74D3B}" destId="{7F553472-17C2-4404-AEF2-1AAB482FCA98}" srcOrd="2" destOrd="0" parTransId="{4CAF3DF1-9FE7-4A73-9DEB-5239D17F5B64}" sibTransId="{A3964739-3452-4984-A546-31A4FC27987F}"/>
    <dgm:cxn modelId="{C20E61B2-DD6B-4971-BC94-AA16EECF3AAC}" type="presOf" srcId="{8D3641A3-425C-4B00-A1CB-FD75AA0A89ED}" destId="{F41ACA16-A86F-4F6B-B436-66A09A4E347E}" srcOrd="0" destOrd="0" presId="urn:microsoft.com/office/officeart/2005/8/layout/default"/>
    <dgm:cxn modelId="{D14682B9-B96F-47B2-AFBD-EAB1E4D9458F}" srcId="{174021D2-3515-41F3-ABCE-7C8CAAE74D3B}" destId="{8D3641A3-425C-4B00-A1CB-FD75AA0A89ED}" srcOrd="3" destOrd="0" parTransId="{BB088456-F4AD-46CC-AB93-AD3F3DF671E8}" sibTransId="{509F73AD-7585-4E2B-B995-F7ED1E9762A9}"/>
    <dgm:cxn modelId="{5ED717F8-4F56-4AFF-8733-CD889A53647C}" type="presOf" srcId="{7F553472-17C2-4404-AEF2-1AAB482FCA98}" destId="{F8F59351-1FB6-47CF-97CA-B7FDDB0B3E29}" srcOrd="0" destOrd="0" presId="urn:microsoft.com/office/officeart/2005/8/layout/default"/>
    <dgm:cxn modelId="{9E4B3F9D-3106-4310-8023-B3DEBC0764B2}" type="presParOf" srcId="{5AD3F4FA-C864-4BF2-9230-4C50042FB500}" destId="{E29676A7-576C-4813-AA1F-9D61EB7D54A5}" srcOrd="0" destOrd="0" presId="urn:microsoft.com/office/officeart/2005/8/layout/default"/>
    <dgm:cxn modelId="{1FE01AC1-1AD2-4CD0-9CE9-59566D4DF2B9}" type="presParOf" srcId="{5AD3F4FA-C864-4BF2-9230-4C50042FB500}" destId="{561F476F-80AF-4494-9F33-5101FBF5EF2D}" srcOrd="1" destOrd="0" presId="urn:microsoft.com/office/officeart/2005/8/layout/default"/>
    <dgm:cxn modelId="{E78752DF-BEDC-4FC7-B3B0-CE200BF8649F}" type="presParOf" srcId="{5AD3F4FA-C864-4BF2-9230-4C50042FB500}" destId="{9BDFA7C6-35EE-4E1F-9D14-A3904EB7BDEC}" srcOrd="2" destOrd="0" presId="urn:microsoft.com/office/officeart/2005/8/layout/default"/>
    <dgm:cxn modelId="{49A7042C-9CC5-4697-A7FC-C957E74DF170}" type="presParOf" srcId="{5AD3F4FA-C864-4BF2-9230-4C50042FB500}" destId="{6DAFAEDD-2563-4479-B71E-B12E9C01EE5F}" srcOrd="3" destOrd="0" presId="urn:microsoft.com/office/officeart/2005/8/layout/default"/>
    <dgm:cxn modelId="{A16A7378-135B-4B82-802D-2DD94B033D16}" type="presParOf" srcId="{5AD3F4FA-C864-4BF2-9230-4C50042FB500}" destId="{F8F59351-1FB6-47CF-97CA-B7FDDB0B3E29}" srcOrd="4" destOrd="0" presId="urn:microsoft.com/office/officeart/2005/8/layout/default"/>
    <dgm:cxn modelId="{F16B0F73-D383-4D0B-A11D-2C734C6CB7A6}" type="presParOf" srcId="{5AD3F4FA-C864-4BF2-9230-4C50042FB500}" destId="{C30865F6-B69D-4406-8133-F24C12BC3493}" srcOrd="5" destOrd="0" presId="urn:microsoft.com/office/officeart/2005/8/layout/default"/>
    <dgm:cxn modelId="{4989F6B5-9AD9-420D-BB31-00C7688A6543}" type="presParOf" srcId="{5AD3F4FA-C864-4BF2-9230-4C50042FB500}" destId="{F41ACA16-A86F-4F6B-B436-66A09A4E347E}" srcOrd="6" destOrd="0" presId="urn:microsoft.com/office/officeart/2005/8/layout/default"/>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B9BF9B-0233-4C6B-B04A-13DC6B4BC897}">
      <dsp:nvSpPr>
        <dsp:cNvPr id="0" name=""/>
        <dsp:cNvSpPr/>
      </dsp:nvSpPr>
      <dsp:spPr>
        <a:xfrm>
          <a:off x="-6144156" y="-940021"/>
          <a:ext cx="7313891" cy="7313891"/>
        </a:xfrm>
        <a:prstGeom prst="blockArc">
          <a:avLst>
            <a:gd name="adj1" fmla="val 18900000"/>
            <a:gd name="adj2" fmla="val 2700000"/>
            <a:gd name="adj3" fmla="val 295"/>
          </a:avLst>
        </a:prstGeom>
        <a:solidFill>
          <a:schemeClr val="tx1"/>
        </a:solid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988A7C-1633-406D-A750-F91A779EECA5}">
      <dsp:nvSpPr>
        <dsp:cNvPr id="0" name=""/>
        <dsp:cNvSpPr/>
      </dsp:nvSpPr>
      <dsp:spPr>
        <a:xfrm>
          <a:off x="612190" y="417754"/>
          <a:ext cx="9726740" cy="835943"/>
        </a:xfrm>
        <a:prstGeom prst="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3530" tIns="78740" rIns="78740" bIns="78740" numCol="1" spcCol="1270" anchor="ctr" anchorCtr="0">
          <a:noAutofit/>
        </a:bodyPr>
        <a:lstStyle/>
        <a:p>
          <a:pPr marL="0" lvl="0" indent="0" algn="l" defTabSz="1377950">
            <a:lnSpc>
              <a:spcPct val="90000"/>
            </a:lnSpc>
            <a:spcBef>
              <a:spcPct val="0"/>
            </a:spcBef>
            <a:spcAft>
              <a:spcPct val="35000"/>
            </a:spcAft>
            <a:buNone/>
          </a:pPr>
          <a:r>
            <a:rPr lang="en-US" sz="3100" kern="1200"/>
            <a:t>Energizer</a:t>
          </a:r>
        </a:p>
      </dsp:txBody>
      <dsp:txXfrm>
        <a:off x="612190" y="417754"/>
        <a:ext cx="9726740" cy="835943"/>
      </dsp:txXfrm>
    </dsp:sp>
    <dsp:sp modelId="{47ADDC76-2453-46E0-B6BF-53103643F191}">
      <dsp:nvSpPr>
        <dsp:cNvPr id="0" name=""/>
        <dsp:cNvSpPr/>
      </dsp:nvSpPr>
      <dsp:spPr>
        <a:xfrm>
          <a:off x="89725" y="313261"/>
          <a:ext cx="1044928" cy="1044928"/>
        </a:xfrm>
        <a:prstGeom prst="ellipse">
          <a:avLst/>
        </a:prstGeom>
        <a:solidFill>
          <a:schemeClr val="tx1"/>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3508080-1F6E-4513-9A57-8C644C45AC5E}">
      <dsp:nvSpPr>
        <dsp:cNvPr id="0" name=""/>
        <dsp:cNvSpPr/>
      </dsp:nvSpPr>
      <dsp:spPr>
        <a:xfrm>
          <a:off x="1091455" y="1671886"/>
          <a:ext cx="9247474" cy="835943"/>
        </a:xfrm>
        <a:prstGeom prst="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3530" tIns="78740" rIns="78740" bIns="78740" numCol="1" spcCol="1270" anchor="ctr" anchorCtr="0">
          <a:noAutofit/>
        </a:bodyPr>
        <a:lstStyle/>
        <a:p>
          <a:pPr marL="0" lvl="0" indent="0" algn="l" defTabSz="1377950">
            <a:lnSpc>
              <a:spcPct val="90000"/>
            </a:lnSpc>
            <a:spcBef>
              <a:spcPct val="0"/>
            </a:spcBef>
            <a:spcAft>
              <a:spcPct val="35000"/>
            </a:spcAft>
            <a:buNone/>
          </a:pPr>
          <a:r>
            <a:rPr lang="en-US" sz="3100" kern="1200"/>
            <a:t>What is a case interview and why are they used?</a:t>
          </a:r>
        </a:p>
      </dsp:txBody>
      <dsp:txXfrm>
        <a:off x="1091455" y="1671886"/>
        <a:ext cx="9247474" cy="835943"/>
      </dsp:txXfrm>
    </dsp:sp>
    <dsp:sp modelId="{814312A4-8925-4898-99E0-4E25ED1446AE}">
      <dsp:nvSpPr>
        <dsp:cNvPr id="0" name=""/>
        <dsp:cNvSpPr/>
      </dsp:nvSpPr>
      <dsp:spPr>
        <a:xfrm>
          <a:off x="568990" y="1567393"/>
          <a:ext cx="1044928" cy="1044928"/>
        </a:xfrm>
        <a:prstGeom prst="ellipse">
          <a:avLst/>
        </a:prstGeom>
        <a:solidFill>
          <a:schemeClr val="tx1"/>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209CD83-26CE-48E2-A9E6-3EF6B9BA2278}">
      <dsp:nvSpPr>
        <dsp:cNvPr id="0" name=""/>
        <dsp:cNvSpPr/>
      </dsp:nvSpPr>
      <dsp:spPr>
        <a:xfrm>
          <a:off x="1091455" y="2926018"/>
          <a:ext cx="9247474" cy="835943"/>
        </a:xfrm>
        <a:prstGeom prst="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3530" tIns="78740" rIns="78740" bIns="78740" numCol="1" spcCol="1270" anchor="ctr" anchorCtr="0">
          <a:noAutofit/>
        </a:bodyPr>
        <a:lstStyle/>
        <a:p>
          <a:pPr marL="0" lvl="0" indent="0" algn="l" defTabSz="1377950">
            <a:lnSpc>
              <a:spcPct val="90000"/>
            </a:lnSpc>
            <a:spcBef>
              <a:spcPct val="0"/>
            </a:spcBef>
            <a:spcAft>
              <a:spcPct val="35000"/>
            </a:spcAft>
            <a:buNone/>
          </a:pPr>
          <a:r>
            <a:rPr lang="en-US" sz="3100" kern="1200"/>
            <a:t>Different types of cases + how to solve</a:t>
          </a:r>
        </a:p>
      </dsp:txBody>
      <dsp:txXfrm>
        <a:off x="1091455" y="2926018"/>
        <a:ext cx="9247474" cy="835943"/>
      </dsp:txXfrm>
    </dsp:sp>
    <dsp:sp modelId="{12287716-08DB-466D-BB1F-24DEF5C69F39}">
      <dsp:nvSpPr>
        <dsp:cNvPr id="0" name=""/>
        <dsp:cNvSpPr/>
      </dsp:nvSpPr>
      <dsp:spPr>
        <a:xfrm>
          <a:off x="568990" y="2821525"/>
          <a:ext cx="1044928" cy="1044928"/>
        </a:xfrm>
        <a:prstGeom prst="ellipse">
          <a:avLst/>
        </a:prstGeom>
        <a:solidFill>
          <a:schemeClr val="tx1"/>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398FB64-BC3E-43AD-AB34-E4A3E8AA1790}">
      <dsp:nvSpPr>
        <dsp:cNvPr id="0" name=""/>
        <dsp:cNvSpPr/>
      </dsp:nvSpPr>
      <dsp:spPr>
        <a:xfrm>
          <a:off x="612190" y="4180150"/>
          <a:ext cx="9726740" cy="835943"/>
        </a:xfrm>
        <a:prstGeom prst="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3530" tIns="78740" rIns="78740" bIns="78740" numCol="1" spcCol="1270" anchor="ctr" anchorCtr="0">
          <a:noAutofit/>
        </a:bodyPr>
        <a:lstStyle/>
        <a:p>
          <a:pPr marL="0" lvl="0" indent="0" algn="l" defTabSz="1377950">
            <a:lnSpc>
              <a:spcPct val="90000"/>
            </a:lnSpc>
            <a:spcBef>
              <a:spcPct val="0"/>
            </a:spcBef>
            <a:spcAft>
              <a:spcPct val="35000"/>
            </a:spcAft>
            <a:buNone/>
          </a:pPr>
          <a:r>
            <a:rPr lang="en-US" sz="3100" kern="1200"/>
            <a:t>Real-life UCG case study!</a:t>
          </a:r>
        </a:p>
      </dsp:txBody>
      <dsp:txXfrm>
        <a:off x="612190" y="4180150"/>
        <a:ext cx="9726740" cy="835943"/>
      </dsp:txXfrm>
    </dsp:sp>
    <dsp:sp modelId="{2FD84B34-32A4-4B4D-B890-E45074436B9D}">
      <dsp:nvSpPr>
        <dsp:cNvPr id="0" name=""/>
        <dsp:cNvSpPr/>
      </dsp:nvSpPr>
      <dsp:spPr>
        <a:xfrm>
          <a:off x="89725" y="4075657"/>
          <a:ext cx="1044928" cy="1044928"/>
        </a:xfrm>
        <a:prstGeom prst="ellipse">
          <a:avLst/>
        </a:prstGeom>
        <a:solidFill>
          <a:schemeClr val="tx1"/>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FDFFBE-25E2-48E2-8EDE-C4F8D6C31C5B}">
      <dsp:nvSpPr>
        <dsp:cNvPr id="0" name=""/>
        <dsp:cNvSpPr/>
      </dsp:nvSpPr>
      <dsp:spPr>
        <a:xfrm>
          <a:off x="9659443" y="1292117"/>
          <a:ext cx="2195985" cy="2196345"/>
        </a:xfrm>
        <a:prstGeom prst="ellipse">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912549-69D2-4AF8-97C0-6879BC8C6609}">
      <dsp:nvSpPr>
        <dsp:cNvPr id="0" name=""/>
        <dsp:cNvSpPr/>
      </dsp:nvSpPr>
      <dsp:spPr>
        <a:xfrm>
          <a:off x="9731902" y="1365342"/>
          <a:ext cx="2049898" cy="2049896"/>
        </a:xfrm>
        <a:prstGeom prst="ellipse">
          <a:avLst/>
        </a:prstGeom>
        <a:solidFill>
          <a:schemeClr val="lt1">
            <a:alpha val="90000"/>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a:t>Conclude</a:t>
          </a:r>
          <a:endParaRPr lang="en-US" sz="1200" kern="1200"/>
        </a:p>
      </dsp:txBody>
      <dsp:txXfrm>
        <a:off x="10025246" y="1658239"/>
        <a:ext cx="1464380" cy="1464101"/>
      </dsp:txXfrm>
    </dsp:sp>
    <dsp:sp modelId="{743D07C4-1109-4302-9D9B-EC4470922BD9}">
      <dsp:nvSpPr>
        <dsp:cNvPr id="0" name=""/>
        <dsp:cNvSpPr/>
      </dsp:nvSpPr>
      <dsp:spPr>
        <a:xfrm rot="2700000">
          <a:off x="7388787" y="1292231"/>
          <a:ext cx="2195731" cy="2195731"/>
        </a:xfrm>
        <a:prstGeom prst="teardrop">
          <a:avLst>
            <a:gd name="adj" fmla="val 100000"/>
          </a:avLst>
        </a:prstGeom>
        <a:solidFill>
          <a:schemeClr val="accent1">
            <a:shade val="80000"/>
            <a:hueOff val="107893"/>
            <a:satOff val="-24468"/>
            <a:lumOff val="1277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75EFCD-D3C0-46C4-BF6E-8C8D79CB60CB}">
      <dsp:nvSpPr>
        <dsp:cNvPr id="0" name=""/>
        <dsp:cNvSpPr/>
      </dsp:nvSpPr>
      <dsp:spPr>
        <a:xfrm>
          <a:off x="7463457" y="1365342"/>
          <a:ext cx="2049898" cy="2049896"/>
        </a:xfrm>
        <a:prstGeom prst="ellipse">
          <a:avLst/>
        </a:prstGeom>
        <a:solidFill>
          <a:schemeClr val="lt1">
            <a:alpha val="90000"/>
            <a:hueOff val="0"/>
            <a:satOff val="0"/>
            <a:lumOff val="0"/>
            <a:alphaOff val="0"/>
          </a:schemeClr>
        </a:solidFill>
        <a:ln w="25400" cap="flat" cmpd="sng" algn="ctr">
          <a:solidFill>
            <a:schemeClr val="accent1">
              <a:shade val="80000"/>
              <a:hueOff val="107893"/>
              <a:satOff val="-24468"/>
              <a:lumOff val="1277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a:t>Investigate</a:t>
          </a:r>
        </a:p>
      </dsp:txBody>
      <dsp:txXfrm>
        <a:off x="7755632" y="1658239"/>
        <a:ext cx="1464380" cy="1464101"/>
      </dsp:txXfrm>
    </dsp:sp>
    <dsp:sp modelId="{865125F5-E2B6-4F10-83FA-31650B659698}">
      <dsp:nvSpPr>
        <dsp:cNvPr id="0" name=""/>
        <dsp:cNvSpPr/>
      </dsp:nvSpPr>
      <dsp:spPr>
        <a:xfrm>
          <a:off x="7463457" y="3528928"/>
          <a:ext cx="2049898" cy="12039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l" defTabSz="800100">
            <a:lnSpc>
              <a:spcPct val="90000"/>
            </a:lnSpc>
            <a:spcBef>
              <a:spcPct val="0"/>
            </a:spcBef>
            <a:spcAft>
              <a:spcPct val="15000"/>
            </a:spcAft>
            <a:buChar char="•"/>
          </a:pPr>
          <a:r>
            <a:rPr lang="en-US" sz="1800" kern="1200"/>
            <a:t>Test each framework area</a:t>
          </a:r>
        </a:p>
        <a:p>
          <a:pPr marL="171450" lvl="1" indent="-171450" algn="l" defTabSz="800100">
            <a:lnSpc>
              <a:spcPct val="90000"/>
            </a:lnSpc>
            <a:spcBef>
              <a:spcPct val="0"/>
            </a:spcBef>
            <a:spcAft>
              <a:spcPct val="15000"/>
            </a:spcAft>
            <a:buChar char="•"/>
          </a:pPr>
          <a:r>
            <a:rPr lang="en-US" sz="1800" kern="1200"/>
            <a:t>Iterate on hypothesis</a:t>
          </a:r>
        </a:p>
      </dsp:txBody>
      <dsp:txXfrm>
        <a:off x="7463457" y="3528928"/>
        <a:ext cx="2049898" cy="1203962"/>
      </dsp:txXfrm>
    </dsp:sp>
    <dsp:sp modelId="{C3ADB270-7AC3-4551-ACEB-EB8059612166}">
      <dsp:nvSpPr>
        <dsp:cNvPr id="0" name=""/>
        <dsp:cNvSpPr/>
      </dsp:nvSpPr>
      <dsp:spPr>
        <a:xfrm rot="2700000">
          <a:off x="5120342" y="1292231"/>
          <a:ext cx="2195731" cy="2195731"/>
        </a:xfrm>
        <a:prstGeom prst="teardrop">
          <a:avLst>
            <a:gd name="adj" fmla="val 100000"/>
          </a:avLst>
        </a:prstGeom>
        <a:solidFill>
          <a:schemeClr val="accent1">
            <a:shade val="80000"/>
            <a:hueOff val="215786"/>
            <a:satOff val="-48937"/>
            <a:lumOff val="2554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DA00C8-0284-43CE-A5E5-E970A48D2F36}">
      <dsp:nvSpPr>
        <dsp:cNvPr id="0" name=""/>
        <dsp:cNvSpPr/>
      </dsp:nvSpPr>
      <dsp:spPr>
        <a:xfrm>
          <a:off x="5193843" y="1365342"/>
          <a:ext cx="2049898" cy="2049896"/>
        </a:xfrm>
        <a:prstGeom prst="ellipse">
          <a:avLst/>
        </a:prstGeom>
        <a:solidFill>
          <a:schemeClr val="lt1">
            <a:alpha val="90000"/>
            <a:hueOff val="0"/>
            <a:satOff val="0"/>
            <a:lumOff val="0"/>
            <a:alphaOff val="0"/>
          </a:schemeClr>
        </a:solidFill>
        <a:ln w="25400" cap="flat" cmpd="sng" algn="ctr">
          <a:solidFill>
            <a:schemeClr val="accent1">
              <a:shade val="80000"/>
              <a:hueOff val="215786"/>
              <a:satOff val="-48937"/>
              <a:lumOff val="2554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a:t>Framework</a:t>
          </a:r>
          <a:endParaRPr lang="en-US" sz="1300" kern="1200"/>
        </a:p>
      </dsp:txBody>
      <dsp:txXfrm>
        <a:off x="5486018" y="1658239"/>
        <a:ext cx="1464380" cy="1464101"/>
      </dsp:txXfrm>
    </dsp:sp>
    <dsp:sp modelId="{8A1D5FDD-0B8E-4548-8DC1-4F803CE1F01C}">
      <dsp:nvSpPr>
        <dsp:cNvPr id="0" name=""/>
        <dsp:cNvSpPr/>
      </dsp:nvSpPr>
      <dsp:spPr>
        <a:xfrm>
          <a:off x="5333810" y="3586803"/>
          <a:ext cx="2049898" cy="12039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l" defTabSz="800100">
            <a:lnSpc>
              <a:spcPct val="90000"/>
            </a:lnSpc>
            <a:spcBef>
              <a:spcPct val="0"/>
            </a:spcBef>
            <a:spcAft>
              <a:spcPct val="15000"/>
            </a:spcAft>
            <a:buChar char="•"/>
          </a:pPr>
          <a:r>
            <a:rPr lang="en-US" sz="1800" kern="1200"/>
            <a:t>MECE segmentation</a:t>
          </a:r>
        </a:p>
        <a:p>
          <a:pPr marL="171450" lvl="1" indent="-171450" algn="l" defTabSz="800100">
            <a:lnSpc>
              <a:spcPct val="90000"/>
            </a:lnSpc>
            <a:spcBef>
              <a:spcPct val="0"/>
            </a:spcBef>
            <a:spcAft>
              <a:spcPct val="15000"/>
            </a:spcAft>
            <a:buChar char="•"/>
          </a:pPr>
          <a:r>
            <a:rPr lang="en-US" sz="1800" kern="1200"/>
            <a:t>Decision drivers</a:t>
          </a:r>
        </a:p>
        <a:p>
          <a:pPr marL="171450" lvl="1" indent="-171450" algn="l" defTabSz="800100">
            <a:lnSpc>
              <a:spcPct val="90000"/>
            </a:lnSpc>
            <a:spcBef>
              <a:spcPct val="0"/>
            </a:spcBef>
            <a:spcAft>
              <a:spcPct val="15000"/>
            </a:spcAft>
            <a:buChar char="•"/>
          </a:pPr>
          <a:r>
            <a:rPr lang="en-US" sz="1800" kern="1200"/>
            <a:t>Form hypothesis</a:t>
          </a:r>
        </a:p>
      </dsp:txBody>
      <dsp:txXfrm>
        <a:off x="5333810" y="3586803"/>
        <a:ext cx="2049898" cy="1203962"/>
      </dsp:txXfrm>
    </dsp:sp>
    <dsp:sp modelId="{8CC3E0E1-E807-415C-98B9-F7FA8CC15F91}">
      <dsp:nvSpPr>
        <dsp:cNvPr id="0" name=""/>
        <dsp:cNvSpPr/>
      </dsp:nvSpPr>
      <dsp:spPr>
        <a:xfrm rot="2700000">
          <a:off x="2850728" y="1292231"/>
          <a:ext cx="2195731" cy="2195731"/>
        </a:xfrm>
        <a:prstGeom prst="teardrop">
          <a:avLst>
            <a:gd name="adj" fmla="val 100000"/>
          </a:avLst>
        </a:prstGeom>
        <a:solidFill>
          <a:schemeClr val="accent1">
            <a:shade val="80000"/>
            <a:hueOff val="323679"/>
            <a:satOff val="-73405"/>
            <a:lumOff val="3832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69F34F-A406-471E-96C5-A2C0E97CD564}">
      <dsp:nvSpPr>
        <dsp:cNvPr id="0" name=""/>
        <dsp:cNvSpPr/>
      </dsp:nvSpPr>
      <dsp:spPr>
        <a:xfrm>
          <a:off x="2924229" y="1376821"/>
          <a:ext cx="2049898" cy="2049896"/>
        </a:xfrm>
        <a:prstGeom prst="ellipse">
          <a:avLst/>
        </a:prstGeom>
        <a:solidFill>
          <a:schemeClr val="lt1">
            <a:alpha val="90000"/>
            <a:hueOff val="0"/>
            <a:satOff val="0"/>
            <a:lumOff val="0"/>
            <a:alphaOff val="0"/>
          </a:schemeClr>
        </a:solidFill>
        <a:ln w="25400" cap="flat" cmpd="sng" algn="ctr">
          <a:solidFill>
            <a:schemeClr val="accent1">
              <a:shade val="80000"/>
              <a:hueOff val="323679"/>
              <a:satOff val="-73405"/>
              <a:lumOff val="3832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a:t>Clarify the Question</a:t>
          </a:r>
        </a:p>
      </dsp:txBody>
      <dsp:txXfrm>
        <a:off x="3217573" y="1669718"/>
        <a:ext cx="1464380" cy="1464101"/>
      </dsp:txXfrm>
    </dsp:sp>
    <dsp:sp modelId="{889C788B-25A3-4A2B-8D36-A028B7B1BAED}">
      <dsp:nvSpPr>
        <dsp:cNvPr id="0" name=""/>
        <dsp:cNvSpPr/>
      </dsp:nvSpPr>
      <dsp:spPr>
        <a:xfrm>
          <a:off x="2924229" y="3528928"/>
          <a:ext cx="2049898" cy="12039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l" defTabSz="800100">
            <a:lnSpc>
              <a:spcPct val="90000"/>
            </a:lnSpc>
            <a:spcBef>
              <a:spcPct val="0"/>
            </a:spcBef>
            <a:spcAft>
              <a:spcPct val="15000"/>
            </a:spcAft>
            <a:buChar char="•"/>
          </a:pPr>
          <a:r>
            <a:rPr lang="en-US" sz="1800" b="1" kern="1200"/>
            <a:t>W</a:t>
          </a:r>
          <a:r>
            <a:rPr lang="en-US" sz="1800" kern="1200"/>
            <a:t>hy?</a:t>
          </a:r>
        </a:p>
        <a:p>
          <a:pPr marL="171450" lvl="1" indent="-171450" algn="l" defTabSz="800100">
            <a:lnSpc>
              <a:spcPct val="90000"/>
            </a:lnSpc>
            <a:spcBef>
              <a:spcPct val="0"/>
            </a:spcBef>
            <a:spcAft>
              <a:spcPct val="15000"/>
            </a:spcAft>
            <a:buChar char="•"/>
          </a:pPr>
          <a:r>
            <a:rPr lang="en-US" sz="1800" b="1" kern="1200"/>
            <a:t>O</a:t>
          </a:r>
          <a:r>
            <a:rPr lang="en-US" sz="1800" kern="1200"/>
            <a:t>bjective?</a:t>
          </a:r>
        </a:p>
        <a:p>
          <a:pPr marL="171450" lvl="1" indent="-171450" algn="l" defTabSz="800100">
            <a:lnSpc>
              <a:spcPct val="90000"/>
            </a:lnSpc>
            <a:spcBef>
              <a:spcPct val="0"/>
            </a:spcBef>
            <a:spcAft>
              <a:spcPct val="15000"/>
            </a:spcAft>
            <a:buChar char="•"/>
          </a:pPr>
          <a:r>
            <a:rPr lang="en-US" sz="1800" b="1" kern="1200"/>
            <a:t>W</a:t>
          </a:r>
          <a:r>
            <a:rPr lang="en-US" sz="1800" kern="1200"/>
            <a:t>hat’s success?</a:t>
          </a:r>
        </a:p>
      </dsp:txBody>
      <dsp:txXfrm>
        <a:off x="2924229" y="3528928"/>
        <a:ext cx="2049898" cy="1203962"/>
      </dsp:txXfrm>
    </dsp:sp>
    <dsp:sp modelId="{4F335E5E-8E40-4050-AF22-1B272FFE710D}">
      <dsp:nvSpPr>
        <dsp:cNvPr id="0" name=""/>
        <dsp:cNvSpPr/>
      </dsp:nvSpPr>
      <dsp:spPr>
        <a:xfrm rot="2700000">
          <a:off x="581114" y="1292231"/>
          <a:ext cx="2195731" cy="2195731"/>
        </a:xfrm>
        <a:prstGeom prst="teardrop">
          <a:avLst>
            <a:gd name="adj" fmla="val 100000"/>
          </a:avLst>
        </a:prstGeom>
        <a:solidFill>
          <a:schemeClr val="accent1">
            <a:shade val="80000"/>
            <a:hueOff val="431572"/>
            <a:satOff val="-97874"/>
            <a:lumOff val="5109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FA2125B-B66B-403A-B040-9F207B5ED84F}">
      <dsp:nvSpPr>
        <dsp:cNvPr id="0" name=""/>
        <dsp:cNvSpPr/>
      </dsp:nvSpPr>
      <dsp:spPr>
        <a:xfrm>
          <a:off x="654615" y="1365342"/>
          <a:ext cx="2049898" cy="2049896"/>
        </a:xfrm>
        <a:prstGeom prst="ellipse">
          <a:avLst/>
        </a:prstGeom>
        <a:solidFill>
          <a:schemeClr val="lt1">
            <a:alpha val="90000"/>
            <a:hueOff val="0"/>
            <a:satOff val="0"/>
            <a:lumOff val="0"/>
            <a:alphaOff val="0"/>
          </a:schemeClr>
        </a:solidFill>
        <a:ln w="25400" cap="flat" cmpd="sng" algn="ctr">
          <a:solidFill>
            <a:schemeClr val="accent1">
              <a:shade val="80000"/>
              <a:hueOff val="431572"/>
              <a:satOff val="-97874"/>
              <a:lumOff val="5109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a:t>Interviewer presents case problem</a:t>
          </a:r>
        </a:p>
      </dsp:txBody>
      <dsp:txXfrm>
        <a:off x="947959" y="1658239"/>
        <a:ext cx="1464380" cy="1464101"/>
      </dsp:txXfrm>
    </dsp:sp>
    <dsp:sp modelId="{9F8F4FE3-2A50-494F-AD50-454540BAE06F}">
      <dsp:nvSpPr>
        <dsp:cNvPr id="0" name=""/>
        <dsp:cNvSpPr/>
      </dsp:nvSpPr>
      <dsp:spPr>
        <a:xfrm>
          <a:off x="609600" y="3586803"/>
          <a:ext cx="2049898" cy="12039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l" defTabSz="800100">
            <a:lnSpc>
              <a:spcPct val="90000"/>
            </a:lnSpc>
            <a:spcBef>
              <a:spcPct val="0"/>
            </a:spcBef>
            <a:spcAft>
              <a:spcPct val="15000"/>
            </a:spcAft>
            <a:buChar char="•"/>
          </a:pPr>
          <a:r>
            <a:rPr lang="en-US" sz="1800" kern="1200"/>
            <a:t>Take notes on key information </a:t>
          </a:r>
        </a:p>
      </dsp:txBody>
      <dsp:txXfrm>
        <a:off x="609600" y="3586803"/>
        <a:ext cx="2049898" cy="12039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82C5FF-CAAE-4DFB-A1CB-483F2F08EFBB}">
      <dsp:nvSpPr>
        <dsp:cNvPr id="0" name=""/>
        <dsp:cNvSpPr/>
      </dsp:nvSpPr>
      <dsp:spPr>
        <a:xfrm>
          <a:off x="1197097" y="1568122"/>
          <a:ext cx="1816968" cy="90848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US" sz="2700" kern="1200"/>
            <a:t>Profit</a:t>
          </a:r>
        </a:p>
      </dsp:txBody>
      <dsp:txXfrm>
        <a:off x="1223706" y="1594731"/>
        <a:ext cx="1763750" cy="855266"/>
      </dsp:txXfrm>
    </dsp:sp>
    <dsp:sp modelId="{A306A4F2-4DAB-43C2-A0C9-B7A6BF92D88B}">
      <dsp:nvSpPr>
        <dsp:cNvPr id="0" name=""/>
        <dsp:cNvSpPr/>
      </dsp:nvSpPr>
      <dsp:spPr>
        <a:xfrm rot="18289469">
          <a:off x="2741115" y="1479771"/>
          <a:ext cx="1272688" cy="40429"/>
        </a:xfrm>
        <a:custGeom>
          <a:avLst/>
          <a:gdLst/>
          <a:ahLst/>
          <a:cxnLst/>
          <a:rect l="0" t="0" r="0" b="0"/>
          <a:pathLst>
            <a:path>
              <a:moveTo>
                <a:pt x="0" y="20214"/>
              </a:moveTo>
              <a:lnTo>
                <a:pt x="1272688" y="202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345642" y="1468169"/>
        <a:ext cx="63634" cy="63634"/>
      </dsp:txXfrm>
    </dsp:sp>
    <dsp:sp modelId="{6A0328AF-9EBD-4F92-9B63-059DABD29CA3}">
      <dsp:nvSpPr>
        <dsp:cNvPr id="0" name=""/>
        <dsp:cNvSpPr/>
      </dsp:nvSpPr>
      <dsp:spPr>
        <a:xfrm>
          <a:off x="3740853" y="523365"/>
          <a:ext cx="1816968" cy="90848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US" sz="2700" kern="1200"/>
            <a:t>Revenues</a:t>
          </a:r>
        </a:p>
      </dsp:txBody>
      <dsp:txXfrm>
        <a:off x="3767462" y="549974"/>
        <a:ext cx="1763750" cy="855266"/>
      </dsp:txXfrm>
    </dsp:sp>
    <dsp:sp modelId="{B509AA92-DAA1-4B00-9A7D-691ED06C48E7}">
      <dsp:nvSpPr>
        <dsp:cNvPr id="0" name=""/>
        <dsp:cNvSpPr/>
      </dsp:nvSpPr>
      <dsp:spPr>
        <a:xfrm rot="19457599">
          <a:off x="5473694" y="696204"/>
          <a:ext cx="895041" cy="40429"/>
        </a:xfrm>
        <a:custGeom>
          <a:avLst/>
          <a:gdLst/>
          <a:ahLst/>
          <a:cxnLst/>
          <a:rect l="0" t="0" r="0" b="0"/>
          <a:pathLst>
            <a:path>
              <a:moveTo>
                <a:pt x="0" y="20214"/>
              </a:moveTo>
              <a:lnTo>
                <a:pt x="895041" y="2021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898839" y="694042"/>
        <a:ext cx="44752" cy="44752"/>
      </dsp:txXfrm>
    </dsp:sp>
    <dsp:sp modelId="{32529337-53AD-47E3-A27C-A7F02D527F44}">
      <dsp:nvSpPr>
        <dsp:cNvPr id="0" name=""/>
        <dsp:cNvSpPr/>
      </dsp:nvSpPr>
      <dsp:spPr>
        <a:xfrm>
          <a:off x="6284609" y="987"/>
          <a:ext cx="1816968" cy="90848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US" sz="2700" kern="1200"/>
            <a:t>Price</a:t>
          </a:r>
        </a:p>
      </dsp:txBody>
      <dsp:txXfrm>
        <a:off x="6311218" y="27596"/>
        <a:ext cx="1763750" cy="855266"/>
      </dsp:txXfrm>
    </dsp:sp>
    <dsp:sp modelId="{3ADD69AC-CE49-458C-AFA8-47778E8140D1}">
      <dsp:nvSpPr>
        <dsp:cNvPr id="0" name=""/>
        <dsp:cNvSpPr/>
      </dsp:nvSpPr>
      <dsp:spPr>
        <a:xfrm rot="2142401">
          <a:off x="5473694" y="1218582"/>
          <a:ext cx="895041" cy="40429"/>
        </a:xfrm>
        <a:custGeom>
          <a:avLst/>
          <a:gdLst/>
          <a:ahLst/>
          <a:cxnLst/>
          <a:rect l="0" t="0" r="0" b="0"/>
          <a:pathLst>
            <a:path>
              <a:moveTo>
                <a:pt x="0" y="20214"/>
              </a:moveTo>
              <a:lnTo>
                <a:pt x="895041" y="2021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898839" y="1216421"/>
        <a:ext cx="44752" cy="44752"/>
      </dsp:txXfrm>
    </dsp:sp>
    <dsp:sp modelId="{352888C0-5DF0-4A23-8148-17D9B01F695C}">
      <dsp:nvSpPr>
        <dsp:cNvPr id="0" name=""/>
        <dsp:cNvSpPr/>
      </dsp:nvSpPr>
      <dsp:spPr>
        <a:xfrm>
          <a:off x="6284609" y="1045744"/>
          <a:ext cx="1816968" cy="90848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US" sz="2700" kern="1200"/>
            <a:t>Volume</a:t>
          </a:r>
        </a:p>
      </dsp:txBody>
      <dsp:txXfrm>
        <a:off x="6311218" y="1072353"/>
        <a:ext cx="1763750" cy="855266"/>
      </dsp:txXfrm>
    </dsp:sp>
    <dsp:sp modelId="{BBD2D288-1C5C-4A68-B247-DCD8238D315E}">
      <dsp:nvSpPr>
        <dsp:cNvPr id="0" name=""/>
        <dsp:cNvSpPr/>
      </dsp:nvSpPr>
      <dsp:spPr>
        <a:xfrm rot="3310531">
          <a:off x="2741115" y="2524528"/>
          <a:ext cx="1272688" cy="40429"/>
        </a:xfrm>
        <a:custGeom>
          <a:avLst/>
          <a:gdLst/>
          <a:ahLst/>
          <a:cxnLst/>
          <a:rect l="0" t="0" r="0" b="0"/>
          <a:pathLst>
            <a:path>
              <a:moveTo>
                <a:pt x="0" y="20214"/>
              </a:moveTo>
              <a:lnTo>
                <a:pt x="1272688" y="202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345642" y="2512926"/>
        <a:ext cx="63634" cy="63634"/>
      </dsp:txXfrm>
    </dsp:sp>
    <dsp:sp modelId="{0BF5F77E-5929-4B6B-B705-1DB19B3963EC}">
      <dsp:nvSpPr>
        <dsp:cNvPr id="0" name=""/>
        <dsp:cNvSpPr/>
      </dsp:nvSpPr>
      <dsp:spPr>
        <a:xfrm>
          <a:off x="3740853" y="2612879"/>
          <a:ext cx="1816968" cy="90848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US" sz="2700" kern="1200"/>
            <a:t>Costs</a:t>
          </a:r>
        </a:p>
      </dsp:txBody>
      <dsp:txXfrm>
        <a:off x="3767462" y="2639488"/>
        <a:ext cx="1763750" cy="855266"/>
      </dsp:txXfrm>
    </dsp:sp>
    <dsp:sp modelId="{AAE2AFB7-18D0-4179-9FFB-7208BACBAB15}">
      <dsp:nvSpPr>
        <dsp:cNvPr id="0" name=""/>
        <dsp:cNvSpPr/>
      </dsp:nvSpPr>
      <dsp:spPr>
        <a:xfrm rot="19457599">
          <a:off x="5473694" y="2785717"/>
          <a:ext cx="895041" cy="40429"/>
        </a:xfrm>
        <a:custGeom>
          <a:avLst/>
          <a:gdLst/>
          <a:ahLst/>
          <a:cxnLst/>
          <a:rect l="0" t="0" r="0" b="0"/>
          <a:pathLst>
            <a:path>
              <a:moveTo>
                <a:pt x="0" y="20214"/>
              </a:moveTo>
              <a:lnTo>
                <a:pt x="895041" y="2021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898839" y="2783556"/>
        <a:ext cx="44752" cy="44752"/>
      </dsp:txXfrm>
    </dsp:sp>
    <dsp:sp modelId="{E0D02AED-6DA6-4401-8BC8-98C270893AB7}">
      <dsp:nvSpPr>
        <dsp:cNvPr id="0" name=""/>
        <dsp:cNvSpPr/>
      </dsp:nvSpPr>
      <dsp:spPr>
        <a:xfrm>
          <a:off x="6284609" y="2090501"/>
          <a:ext cx="1816968" cy="90848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US" sz="2700" kern="1200"/>
            <a:t>Fixed Costs</a:t>
          </a:r>
        </a:p>
      </dsp:txBody>
      <dsp:txXfrm>
        <a:off x="6311218" y="2117110"/>
        <a:ext cx="1763750" cy="855266"/>
      </dsp:txXfrm>
    </dsp:sp>
    <dsp:sp modelId="{B7E7434E-3529-41E7-8D1D-FAE6BAD1954D}">
      <dsp:nvSpPr>
        <dsp:cNvPr id="0" name=""/>
        <dsp:cNvSpPr/>
      </dsp:nvSpPr>
      <dsp:spPr>
        <a:xfrm rot="2142401">
          <a:off x="5473694" y="3308096"/>
          <a:ext cx="895041" cy="40429"/>
        </a:xfrm>
        <a:custGeom>
          <a:avLst/>
          <a:gdLst/>
          <a:ahLst/>
          <a:cxnLst/>
          <a:rect l="0" t="0" r="0" b="0"/>
          <a:pathLst>
            <a:path>
              <a:moveTo>
                <a:pt x="0" y="20214"/>
              </a:moveTo>
              <a:lnTo>
                <a:pt x="895041" y="2021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898839" y="3305935"/>
        <a:ext cx="44752" cy="44752"/>
      </dsp:txXfrm>
    </dsp:sp>
    <dsp:sp modelId="{6C74E884-4C5F-4D69-81D1-A8D3E1EC64B8}">
      <dsp:nvSpPr>
        <dsp:cNvPr id="0" name=""/>
        <dsp:cNvSpPr/>
      </dsp:nvSpPr>
      <dsp:spPr>
        <a:xfrm>
          <a:off x="6284609" y="3135258"/>
          <a:ext cx="1816968" cy="90848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US" sz="2700" kern="1200"/>
            <a:t>Variable Costs</a:t>
          </a:r>
        </a:p>
      </dsp:txBody>
      <dsp:txXfrm>
        <a:off x="6311218" y="3161867"/>
        <a:ext cx="1763750" cy="85526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9676A7-576C-4813-AA1F-9D61EB7D54A5}">
      <dsp:nvSpPr>
        <dsp:cNvPr id="0" name=""/>
        <dsp:cNvSpPr/>
      </dsp:nvSpPr>
      <dsp:spPr>
        <a:xfrm>
          <a:off x="442545" y="1234"/>
          <a:ext cx="1631262" cy="978757"/>
        </a:xfrm>
        <a:prstGeom prst="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1" kern="1200"/>
            <a:t>Company</a:t>
          </a:r>
        </a:p>
      </dsp:txBody>
      <dsp:txXfrm>
        <a:off x="442545" y="1234"/>
        <a:ext cx="1631262" cy="978757"/>
      </dsp:txXfrm>
    </dsp:sp>
    <dsp:sp modelId="{9BDFA7C6-35EE-4E1F-9D14-A3904EB7BDEC}">
      <dsp:nvSpPr>
        <dsp:cNvPr id="0" name=""/>
        <dsp:cNvSpPr/>
      </dsp:nvSpPr>
      <dsp:spPr>
        <a:xfrm>
          <a:off x="2236934" y="1234"/>
          <a:ext cx="1631262" cy="978757"/>
        </a:xfrm>
        <a:prstGeom prst="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1" kern="1200"/>
            <a:t>Competitors</a:t>
          </a:r>
        </a:p>
      </dsp:txBody>
      <dsp:txXfrm>
        <a:off x="2236934" y="1234"/>
        <a:ext cx="1631262" cy="978757"/>
      </dsp:txXfrm>
    </dsp:sp>
    <dsp:sp modelId="{F8F59351-1FB6-47CF-97CA-B7FDDB0B3E29}">
      <dsp:nvSpPr>
        <dsp:cNvPr id="0" name=""/>
        <dsp:cNvSpPr/>
      </dsp:nvSpPr>
      <dsp:spPr>
        <a:xfrm>
          <a:off x="442545" y="1143118"/>
          <a:ext cx="1631262" cy="978757"/>
        </a:xfrm>
        <a:prstGeom prst="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1" kern="1200"/>
            <a:t>Customers</a:t>
          </a:r>
        </a:p>
      </dsp:txBody>
      <dsp:txXfrm>
        <a:off x="442545" y="1143118"/>
        <a:ext cx="1631262" cy="978757"/>
      </dsp:txXfrm>
    </dsp:sp>
    <dsp:sp modelId="{F41ACA16-A86F-4F6B-B436-66A09A4E347E}">
      <dsp:nvSpPr>
        <dsp:cNvPr id="0" name=""/>
        <dsp:cNvSpPr/>
      </dsp:nvSpPr>
      <dsp:spPr>
        <a:xfrm>
          <a:off x="2236934" y="1143118"/>
          <a:ext cx="1631262" cy="978757"/>
        </a:xfrm>
        <a:prstGeom prst="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1" kern="1200"/>
            <a:t>Channels</a:t>
          </a:r>
        </a:p>
      </dsp:txBody>
      <dsp:txXfrm>
        <a:off x="2236934" y="1143118"/>
        <a:ext cx="1631262" cy="97875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9676A7-576C-4813-AA1F-9D61EB7D54A5}">
      <dsp:nvSpPr>
        <dsp:cNvPr id="0" name=""/>
        <dsp:cNvSpPr/>
      </dsp:nvSpPr>
      <dsp:spPr>
        <a:xfrm>
          <a:off x="442545" y="1234"/>
          <a:ext cx="1631262" cy="978757"/>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1" kern="1200"/>
            <a:t>Product</a:t>
          </a:r>
        </a:p>
      </dsp:txBody>
      <dsp:txXfrm>
        <a:off x="442545" y="1234"/>
        <a:ext cx="1631262" cy="978757"/>
      </dsp:txXfrm>
    </dsp:sp>
    <dsp:sp modelId="{9BDFA7C6-35EE-4E1F-9D14-A3904EB7BDEC}">
      <dsp:nvSpPr>
        <dsp:cNvPr id="0" name=""/>
        <dsp:cNvSpPr/>
      </dsp:nvSpPr>
      <dsp:spPr>
        <a:xfrm>
          <a:off x="2236934" y="1234"/>
          <a:ext cx="1631262" cy="978757"/>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1" kern="1200"/>
            <a:t>Pricing</a:t>
          </a:r>
        </a:p>
      </dsp:txBody>
      <dsp:txXfrm>
        <a:off x="2236934" y="1234"/>
        <a:ext cx="1631262" cy="978757"/>
      </dsp:txXfrm>
    </dsp:sp>
    <dsp:sp modelId="{F8F59351-1FB6-47CF-97CA-B7FDDB0B3E29}">
      <dsp:nvSpPr>
        <dsp:cNvPr id="0" name=""/>
        <dsp:cNvSpPr/>
      </dsp:nvSpPr>
      <dsp:spPr>
        <a:xfrm>
          <a:off x="442545" y="1143118"/>
          <a:ext cx="1631262" cy="978757"/>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1" kern="1200"/>
            <a:t>Placement</a:t>
          </a:r>
        </a:p>
      </dsp:txBody>
      <dsp:txXfrm>
        <a:off x="442545" y="1143118"/>
        <a:ext cx="1631262" cy="978757"/>
      </dsp:txXfrm>
    </dsp:sp>
    <dsp:sp modelId="{F41ACA16-A86F-4F6B-B436-66A09A4E347E}">
      <dsp:nvSpPr>
        <dsp:cNvPr id="0" name=""/>
        <dsp:cNvSpPr/>
      </dsp:nvSpPr>
      <dsp:spPr>
        <a:xfrm>
          <a:off x="2236934" y="1143118"/>
          <a:ext cx="1631262" cy="978757"/>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1" kern="1200"/>
            <a:t>Promotion</a:t>
          </a:r>
        </a:p>
      </dsp:txBody>
      <dsp:txXfrm>
        <a:off x="2236934" y="1143118"/>
        <a:ext cx="1631262" cy="97875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28E3E6-568B-40BE-B07E-CB41CD694A46}">
      <dsp:nvSpPr>
        <dsp:cNvPr id="0" name=""/>
        <dsp:cNvSpPr/>
      </dsp:nvSpPr>
      <dsp:spPr>
        <a:xfrm>
          <a:off x="0" y="0"/>
          <a:ext cx="3913052" cy="467084"/>
        </a:xfrm>
        <a:prstGeom prst="roundRect">
          <a:avLst>
            <a:gd name="adj" fmla="val 10000"/>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1" kern="1200"/>
            <a:t>Inbound Logistics</a:t>
          </a:r>
        </a:p>
      </dsp:txBody>
      <dsp:txXfrm>
        <a:off x="13680" y="13680"/>
        <a:ext cx="3369563" cy="439724"/>
      </dsp:txXfrm>
    </dsp:sp>
    <dsp:sp modelId="{B051E597-DB24-409E-993A-BDA810C36054}">
      <dsp:nvSpPr>
        <dsp:cNvPr id="0" name=""/>
        <dsp:cNvSpPr/>
      </dsp:nvSpPr>
      <dsp:spPr>
        <a:xfrm>
          <a:off x="327718" y="552008"/>
          <a:ext cx="3913052" cy="467084"/>
        </a:xfrm>
        <a:prstGeom prst="roundRect">
          <a:avLst>
            <a:gd name="adj" fmla="val 10000"/>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1" kern="1200"/>
            <a:t>Operations</a:t>
          </a:r>
        </a:p>
      </dsp:txBody>
      <dsp:txXfrm>
        <a:off x="341398" y="565688"/>
        <a:ext cx="3254369" cy="439724"/>
      </dsp:txXfrm>
    </dsp:sp>
    <dsp:sp modelId="{8688DFED-C435-4E01-A49D-9D8D9B7D2A1D}">
      <dsp:nvSpPr>
        <dsp:cNvPr id="0" name=""/>
        <dsp:cNvSpPr/>
      </dsp:nvSpPr>
      <dsp:spPr>
        <a:xfrm>
          <a:off x="650544" y="1104017"/>
          <a:ext cx="3913052" cy="467084"/>
        </a:xfrm>
        <a:prstGeom prst="roundRect">
          <a:avLst>
            <a:gd name="adj" fmla="val 10000"/>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1" kern="1200"/>
            <a:t>Outbound Logistics</a:t>
          </a:r>
        </a:p>
      </dsp:txBody>
      <dsp:txXfrm>
        <a:off x="664224" y="1117697"/>
        <a:ext cx="3259260" cy="439724"/>
      </dsp:txXfrm>
    </dsp:sp>
    <dsp:sp modelId="{E1B2E63B-35D6-48E4-8EAF-52C1DB776653}">
      <dsp:nvSpPr>
        <dsp:cNvPr id="0" name=""/>
        <dsp:cNvSpPr/>
      </dsp:nvSpPr>
      <dsp:spPr>
        <a:xfrm>
          <a:off x="978262" y="1656026"/>
          <a:ext cx="3913052" cy="467084"/>
        </a:xfrm>
        <a:prstGeom prst="roundRect">
          <a:avLst>
            <a:gd name="adj" fmla="val 10000"/>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1" kern="1200"/>
            <a:t>Sales &amp; Service</a:t>
          </a:r>
        </a:p>
      </dsp:txBody>
      <dsp:txXfrm>
        <a:off x="991942" y="1669706"/>
        <a:ext cx="3254369" cy="439724"/>
      </dsp:txXfrm>
    </dsp:sp>
    <dsp:sp modelId="{8B182E18-7F2F-414B-A8F7-82C9063A2F40}">
      <dsp:nvSpPr>
        <dsp:cNvPr id="0" name=""/>
        <dsp:cNvSpPr/>
      </dsp:nvSpPr>
      <dsp:spPr>
        <a:xfrm>
          <a:off x="3609447" y="357744"/>
          <a:ext cx="303604" cy="303604"/>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3677758" y="357744"/>
        <a:ext cx="166982" cy="228462"/>
      </dsp:txXfrm>
    </dsp:sp>
    <dsp:sp modelId="{EE07B001-A1FD-449F-A469-4C6F6F9FAC6A}">
      <dsp:nvSpPr>
        <dsp:cNvPr id="0" name=""/>
        <dsp:cNvSpPr/>
      </dsp:nvSpPr>
      <dsp:spPr>
        <a:xfrm>
          <a:off x="3937165" y="909753"/>
          <a:ext cx="303604" cy="303604"/>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4005476" y="909753"/>
        <a:ext cx="166982" cy="228462"/>
      </dsp:txXfrm>
    </dsp:sp>
    <dsp:sp modelId="{2EAECF3A-E5C0-495E-8306-39C7290DDD82}">
      <dsp:nvSpPr>
        <dsp:cNvPr id="0" name=""/>
        <dsp:cNvSpPr/>
      </dsp:nvSpPr>
      <dsp:spPr>
        <a:xfrm>
          <a:off x="4259992" y="1461761"/>
          <a:ext cx="303604" cy="303604"/>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4328303" y="1461761"/>
        <a:ext cx="166982" cy="22846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9676A7-576C-4813-AA1F-9D61EB7D54A5}">
      <dsp:nvSpPr>
        <dsp:cNvPr id="0" name=""/>
        <dsp:cNvSpPr/>
      </dsp:nvSpPr>
      <dsp:spPr>
        <a:xfrm>
          <a:off x="442545" y="1234"/>
          <a:ext cx="1631262" cy="978757"/>
        </a:xfrm>
        <a:prstGeom prst="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1" kern="1200"/>
            <a:t>Company</a:t>
          </a:r>
        </a:p>
      </dsp:txBody>
      <dsp:txXfrm>
        <a:off x="442545" y="1234"/>
        <a:ext cx="1631262" cy="978757"/>
      </dsp:txXfrm>
    </dsp:sp>
    <dsp:sp modelId="{9BDFA7C6-35EE-4E1F-9D14-A3904EB7BDEC}">
      <dsp:nvSpPr>
        <dsp:cNvPr id="0" name=""/>
        <dsp:cNvSpPr/>
      </dsp:nvSpPr>
      <dsp:spPr>
        <a:xfrm>
          <a:off x="2236934" y="1234"/>
          <a:ext cx="1631262" cy="978757"/>
        </a:xfrm>
        <a:prstGeom prst="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1" kern="1200"/>
            <a:t>Competitors</a:t>
          </a:r>
        </a:p>
      </dsp:txBody>
      <dsp:txXfrm>
        <a:off x="2236934" y="1234"/>
        <a:ext cx="1631262" cy="978757"/>
      </dsp:txXfrm>
    </dsp:sp>
    <dsp:sp modelId="{F8F59351-1FB6-47CF-97CA-B7FDDB0B3E29}">
      <dsp:nvSpPr>
        <dsp:cNvPr id="0" name=""/>
        <dsp:cNvSpPr/>
      </dsp:nvSpPr>
      <dsp:spPr>
        <a:xfrm>
          <a:off x="442545" y="1143118"/>
          <a:ext cx="1631262" cy="978757"/>
        </a:xfrm>
        <a:prstGeom prst="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1" kern="1200"/>
            <a:t>Customers</a:t>
          </a:r>
        </a:p>
      </dsp:txBody>
      <dsp:txXfrm>
        <a:off x="442545" y="1143118"/>
        <a:ext cx="1631262" cy="978757"/>
      </dsp:txXfrm>
    </dsp:sp>
    <dsp:sp modelId="{F41ACA16-A86F-4F6B-B436-66A09A4E347E}">
      <dsp:nvSpPr>
        <dsp:cNvPr id="0" name=""/>
        <dsp:cNvSpPr/>
      </dsp:nvSpPr>
      <dsp:spPr>
        <a:xfrm>
          <a:off x="2236934" y="1143118"/>
          <a:ext cx="1631262" cy="978757"/>
        </a:xfrm>
        <a:prstGeom prst="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1" kern="1200"/>
            <a:t>Channels</a:t>
          </a:r>
        </a:p>
      </dsp:txBody>
      <dsp:txXfrm>
        <a:off x="2236934" y="1143118"/>
        <a:ext cx="1631262" cy="978757"/>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AA3144-9157-4302-A006-5DF6192D1FD3}" type="datetimeFigureOut">
              <a:rPr lang="en-US" smtClean="0"/>
              <a:t>2/15/2021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70394A-85A0-4169-A76E-B7BCF813EB44}" type="slidenum">
              <a:rPr lang="en-US" smtClean="0"/>
              <a:t>‹#›</a:t>
            </a:fld>
            <a:endParaRPr lang="en-US"/>
          </a:p>
        </p:txBody>
      </p:sp>
    </p:spTree>
    <p:extLst>
      <p:ext uri="{BB962C8B-B14F-4D97-AF65-F5344CB8AC3E}">
        <p14:creationId xmlns:p14="http://schemas.microsoft.com/office/powerpoint/2010/main" val="3156840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41ADF4-CE5C-48FE-A017-65A40BB6C12B}" type="slidenum">
              <a:rPr lang="en-US" smtClean="0"/>
              <a:pPr/>
              <a:t>1</a:t>
            </a:fld>
            <a:endParaRPr lang="en-US"/>
          </a:p>
        </p:txBody>
      </p:sp>
    </p:spTree>
    <p:extLst>
      <p:ext uri="{BB962C8B-B14F-4D97-AF65-F5344CB8AC3E}">
        <p14:creationId xmlns:p14="http://schemas.microsoft.com/office/powerpoint/2010/main" val="3094454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a:p>
        </p:txBody>
      </p:sp>
      <p:sp>
        <p:nvSpPr>
          <p:cNvPr id="4" name="Slide Number Placeholder 3"/>
          <p:cNvSpPr>
            <a:spLocks noGrp="1"/>
          </p:cNvSpPr>
          <p:nvPr>
            <p:ph type="sldNum" sz="quarter" idx="10"/>
          </p:nvPr>
        </p:nvSpPr>
        <p:spPr/>
        <p:txBody>
          <a:bodyPr/>
          <a:lstStyle/>
          <a:p>
            <a:fld id="{FAD5AD22-D6A0-49FA-B600-91F935A68873}" type="slidenum">
              <a:rPr lang="en-US" smtClean="0"/>
              <a:pPr/>
              <a:t>2</a:t>
            </a:fld>
            <a:endParaRPr lang="en-US"/>
          </a:p>
        </p:txBody>
      </p:sp>
    </p:spTree>
    <p:extLst>
      <p:ext uri="{BB962C8B-B14F-4D97-AF65-F5344CB8AC3E}">
        <p14:creationId xmlns:p14="http://schemas.microsoft.com/office/powerpoint/2010/main" val="40791130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solidFill>
                  <a:sysClr val="windowText" lastClr="000000"/>
                </a:solidFill>
              </a:rPr>
              <a:t>Problem solving - Ability to structure thoughts</a:t>
            </a:r>
          </a:p>
          <a:p>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Analytical - </a:t>
            </a:r>
            <a:r>
              <a:rPr lang="en-US">
                <a:solidFill>
                  <a:sysClr val="windowText" lastClr="000000"/>
                </a:solidFill>
              </a:rPr>
              <a:t>Interpret and synthesize data</a:t>
            </a:r>
          </a:p>
          <a:p>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Improvisational skills – </a:t>
            </a:r>
            <a:r>
              <a:rPr lang="en-US">
                <a:solidFill>
                  <a:sysClr val="windowText" lastClr="000000"/>
                </a:solidFill>
              </a:rPr>
              <a:t>Brainstorm creative solutions</a:t>
            </a:r>
          </a:p>
          <a:p>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Business logic – </a:t>
            </a:r>
            <a:r>
              <a:rPr lang="en-US">
                <a:solidFill>
                  <a:sysClr val="windowText" lastClr="000000"/>
                </a:solidFill>
              </a:rPr>
              <a:t>Apply business acumen to a case situation</a:t>
            </a:r>
            <a:endParaRPr lang="en-US"/>
          </a:p>
          <a:p>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Communication - </a:t>
            </a:r>
            <a:r>
              <a:rPr lang="en-US">
                <a:solidFill>
                  <a:sysClr val="windowText" lastClr="000000"/>
                </a:solidFill>
              </a:rPr>
              <a:t>Would they put you in front of a client?</a:t>
            </a:r>
          </a:p>
        </p:txBody>
      </p:sp>
      <p:sp>
        <p:nvSpPr>
          <p:cNvPr id="4" name="Slide Number Placeholder 3"/>
          <p:cNvSpPr>
            <a:spLocks noGrp="1"/>
          </p:cNvSpPr>
          <p:nvPr>
            <p:ph type="sldNum" sz="quarter" idx="5"/>
          </p:nvPr>
        </p:nvSpPr>
        <p:spPr/>
        <p:txBody>
          <a:bodyPr/>
          <a:lstStyle/>
          <a:p>
            <a:fld id="{D870394A-85A0-4169-A76E-B7BCF813EB44}" type="slidenum">
              <a:rPr lang="en-US" smtClean="0"/>
              <a:t>6</a:t>
            </a:fld>
            <a:endParaRPr lang="en-US"/>
          </a:p>
        </p:txBody>
      </p:sp>
    </p:spTree>
    <p:extLst>
      <p:ext uri="{BB962C8B-B14F-4D97-AF65-F5344CB8AC3E}">
        <p14:creationId xmlns:p14="http://schemas.microsoft.com/office/powerpoint/2010/main" val="723409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870394A-85A0-4169-A76E-B7BCF813EB44}" type="slidenum">
              <a:rPr lang="en-US" smtClean="0"/>
              <a:t>16</a:t>
            </a:fld>
            <a:endParaRPr lang="en-US"/>
          </a:p>
        </p:txBody>
      </p:sp>
    </p:spTree>
    <p:extLst>
      <p:ext uri="{BB962C8B-B14F-4D97-AF65-F5344CB8AC3E}">
        <p14:creationId xmlns:p14="http://schemas.microsoft.com/office/powerpoint/2010/main" val="1318196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vmlDrawing" Target="../drawings/vmlDrawing6.vml"/><Relationship Id="rId5" Type="http://schemas.openxmlformats.org/officeDocument/2006/relationships/image" Target="../media/image5.emf"/><Relationship Id="rId4" Type="http://schemas.openxmlformats.org/officeDocument/2006/relationships/oleObject" Target="../embeddings/oleObject5.bin"/></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4.png"/><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vmlDrawing" Target="../drawings/vmlDrawing3.vml"/><Relationship Id="rId6" Type="http://schemas.openxmlformats.org/officeDocument/2006/relationships/image" Target="../media/image4.png"/><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vmlDrawing" Target="../drawings/vmlDrawing4.vml"/><Relationship Id="rId6" Type="http://schemas.openxmlformats.org/officeDocument/2006/relationships/image" Target="../media/image4.png"/><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vmlDrawing" Target="../drawings/vmlDrawing5.vml"/><Relationship Id="rId6" Type="http://schemas.openxmlformats.org/officeDocument/2006/relationships/image" Target="../media/image4.png"/><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pic>
        <p:nvPicPr>
          <p:cNvPr id="6146" name="Picture 2" descr="Image result for uconn campus photos">
            <a:extLst>
              <a:ext uri="{FF2B5EF4-FFF2-40B4-BE49-F238E27FC236}">
                <a16:creationId xmlns:a16="http://schemas.microsoft.com/office/drawing/2014/main" id="{A12E627F-B062-48F3-8F0C-1425677A743C}"/>
              </a:ext>
            </a:extLst>
          </p:cNvPr>
          <p:cNvPicPr>
            <a:picLocks noChangeAspect="1" noChangeArrowheads="1"/>
          </p:cNvPicPr>
          <p:nvPr userDrawn="1"/>
        </p:nvPicPr>
        <p:blipFill rotWithShape="1">
          <a:blip r:embed="rId2">
            <a:duotone>
              <a:schemeClr val="bg2">
                <a:shade val="45000"/>
                <a:satMod val="135000"/>
              </a:schemeClr>
              <a:prstClr val="white"/>
            </a:duotone>
            <a:extLst>
              <a:ext uri="{28A0092B-C50C-407E-A947-70E740481C1C}">
                <a14:useLocalDpi xmlns:a14="http://schemas.microsoft.com/office/drawing/2010/main" val="0"/>
              </a:ext>
            </a:extLst>
          </a:blip>
          <a:srcRect l="14802" t="3216" r="1" b="7348"/>
          <a:stretch/>
        </p:blipFill>
        <p:spPr bwMode="auto">
          <a:xfrm>
            <a:off x="0" y="0"/>
            <a:ext cx="12192000" cy="4680447"/>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type="body" sz="quarter" idx="10" hasCustomPrompt="1"/>
          </p:nvPr>
        </p:nvSpPr>
        <p:spPr>
          <a:xfrm>
            <a:off x="3194612" y="5205616"/>
            <a:ext cx="8380071" cy="560503"/>
          </a:xfrm>
          <a:prstGeom prst="rect">
            <a:avLst/>
          </a:prstGeom>
        </p:spPr>
        <p:txBody>
          <a:bodyPr anchor="ctr">
            <a:normAutofit/>
          </a:bodyPr>
          <a:lstStyle>
            <a:lvl1pPr marL="0" indent="0">
              <a:buNone/>
              <a:defRPr sz="2800" b="1">
                <a:solidFill>
                  <a:schemeClr val="tx1"/>
                </a:solidFill>
                <a:latin typeface="Montserrat" panose="02000505000000020004" pitchFamily="2" charset="0"/>
                <a:cs typeface="Arial" panose="020B0604020202020204" pitchFamily="34" charset="0"/>
              </a:defRPr>
            </a:lvl1pPr>
          </a:lstStyle>
          <a:p>
            <a:pPr lvl="0"/>
            <a:r>
              <a:rPr lang="en-US"/>
              <a:t>Title</a:t>
            </a:r>
          </a:p>
        </p:txBody>
      </p:sp>
      <p:cxnSp>
        <p:nvCxnSpPr>
          <p:cNvPr id="3" name="Straight Connector 2">
            <a:extLst>
              <a:ext uri="{FF2B5EF4-FFF2-40B4-BE49-F238E27FC236}">
                <a16:creationId xmlns:a16="http://schemas.microsoft.com/office/drawing/2014/main" id="{847FE001-ABA5-4FD2-9157-78E7F8A73500}"/>
              </a:ext>
            </a:extLst>
          </p:cNvPr>
          <p:cNvCxnSpPr/>
          <p:nvPr userDrawn="1"/>
        </p:nvCxnSpPr>
        <p:spPr>
          <a:xfrm>
            <a:off x="0" y="4680448"/>
            <a:ext cx="121920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5" name="Text Placeholder 3">
            <a:extLst>
              <a:ext uri="{FF2B5EF4-FFF2-40B4-BE49-F238E27FC236}">
                <a16:creationId xmlns:a16="http://schemas.microsoft.com/office/drawing/2014/main" id="{21263CA4-5158-4288-B7EB-6C620359F301}"/>
              </a:ext>
            </a:extLst>
          </p:cNvPr>
          <p:cNvSpPr>
            <a:spLocks noGrp="1"/>
          </p:cNvSpPr>
          <p:nvPr>
            <p:ph type="body" sz="quarter" idx="13" hasCustomPrompt="1"/>
          </p:nvPr>
        </p:nvSpPr>
        <p:spPr>
          <a:xfrm>
            <a:off x="3194612" y="5766119"/>
            <a:ext cx="8380071" cy="560503"/>
          </a:xfrm>
          <a:prstGeom prst="rect">
            <a:avLst/>
          </a:prstGeom>
        </p:spPr>
        <p:txBody>
          <a:bodyPr anchor="ctr">
            <a:normAutofit/>
          </a:bodyPr>
          <a:lstStyle>
            <a:lvl1pPr marL="0" indent="0">
              <a:buNone/>
              <a:tabLst>
                <a:tab pos="2511425" algn="l"/>
              </a:tabLst>
              <a:defRPr sz="2800" b="0">
                <a:solidFill>
                  <a:schemeClr val="bg2"/>
                </a:solidFill>
                <a:latin typeface="+mn-lt"/>
                <a:cs typeface="Arial" panose="020B0604020202020204" pitchFamily="34" charset="0"/>
              </a:defRPr>
            </a:lvl1pPr>
          </a:lstStyle>
          <a:p>
            <a:pPr lvl="0"/>
            <a:r>
              <a:rPr lang="en-US"/>
              <a:t>Subtitle</a:t>
            </a:r>
          </a:p>
        </p:txBody>
      </p:sp>
      <p:pic>
        <p:nvPicPr>
          <p:cNvPr id="10" name="Picture 9"/>
          <p:cNvPicPr>
            <a:picLocks noChangeAspect="1"/>
          </p:cNvPicPr>
          <p:nvPr userDrawn="1"/>
        </p:nvPicPr>
        <p:blipFill rotWithShape="1">
          <a:blip r:embed="rId3" cstate="print">
            <a:extLst>
              <a:ext uri="{28A0092B-C50C-407E-A947-70E740481C1C}">
                <a14:useLocalDpi xmlns:a14="http://schemas.microsoft.com/office/drawing/2010/main" val="0"/>
              </a:ext>
            </a:extLst>
          </a:blip>
          <a:srcRect l="11294" r="11675" b="16489"/>
          <a:stretch/>
        </p:blipFill>
        <p:spPr>
          <a:xfrm>
            <a:off x="371789" y="5173836"/>
            <a:ext cx="2516670" cy="1178163"/>
          </a:xfrm>
          <a:prstGeom prst="rect">
            <a:avLst/>
          </a:prstGeom>
        </p:spPr>
      </p:pic>
    </p:spTree>
    <p:extLst>
      <p:ext uri="{BB962C8B-B14F-4D97-AF65-F5344CB8AC3E}">
        <p14:creationId xmlns:p14="http://schemas.microsoft.com/office/powerpoint/2010/main" val="4141230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Text Placeholder 4"/>
          <p:cNvSpPr>
            <a:spLocks noGrp="1"/>
          </p:cNvSpPr>
          <p:nvPr>
            <p:ph type="body" sz="quarter" idx="14"/>
          </p:nvPr>
        </p:nvSpPr>
        <p:spPr>
          <a:xfrm>
            <a:off x="609600" y="1296061"/>
            <a:ext cx="5384800" cy="1263115"/>
          </a:xfrm>
          <a:prstGeom prst="rect">
            <a:avLst/>
          </a:prstGeom>
        </p:spPr>
        <p:txBody>
          <a:bodyPr>
            <a:noAutofit/>
          </a:bodyPr>
          <a:lstStyle>
            <a:lvl1pPr marL="176213" indent="-176213">
              <a:defRPr sz="1600">
                <a:solidFill>
                  <a:schemeClr val="tx1"/>
                </a:solidFill>
              </a:defRPr>
            </a:lvl1pPr>
            <a:lvl2pPr>
              <a:defRPr sz="1400"/>
            </a:lvl2pPr>
            <a:lvl3pPr>
              <a:defRPr sz="1800"/>
            </a:lvl3pPr>
            <a:lvl4pPr>
              <a:defRPr sz="1600"/>
            </a:lvl4pPr>
            <a:lvl5pPr>
              <a:defRPr sz="1600"/>
            </a:lvl5pPr>
          </a:lstStyle>
          <a:p>
            <a:pPr lvl="0"/>
            <a:r>
              <a:rPr lang="en-US"/>
              <a:t>Click to edit Master text styles</a:t>
            </a:r>
          </a:p>
          <a:p>
            <a:pPr lvl="1"/>
            <a:endParaRPr lang="en-US"/>
          </a:p>
        </p:txBody>
      </p:sp>
      <p:sp>
        <p:nvSpPr>
          <p:cNvPr id="10" name="Text Placeholder 4"/>
          <p:cNvSpPr>
            <a:spLocks noGrp="1"/>
          </p:cNvSpPr>
          <p:nvPr>
            <p:ph type="body" sz="quarter" idx="15"/>
          </p:nvPr>
        </p:nvSpPr>
        <p:spPr>
          <a:xfrm>
            <a:off x="6197600" y="1296061"/>
            <a:ext cx="5384800" cy="1263115"/>
          </a:xfrm>
          <a:prstGeom prst="rect">
            <a:avLst/>
          </a:prstGeom>
        </p:spPr>
        <p:txBody>
          <a:bodyPr>
            <a:noAutofit/>
          </a:bodyPr>
          <a:lstStyle>
            <a:lvl1pPr marL="176213" indent="-176213">
              <a:defRPr sz="1600">
                <a:solidFill>
                  <a:schemeClr val="tx1"/>
                </a:solidFill>
              </a:defRPr>
            </a:lvl1pPr>
            <a:lvl2pPr>
              <a:defRPr sz="1400"/>
            </a:lvl2pPr>
            <a:lvl3pPr>
              <a:defRPr sz="1800"/>
            </a:lvl3pPr>
            <a:lvl4pPr>
              <a:defRPr sz="1600"/>
            </a:lvl4pPr>
            <a:lvl5pPr>
              <a:defRPr sz="1600"/>
            </a:lvl5pPr>
          </a:lstStyle>
          <a:p>
            <a:pPr lvl="0"/>
            <a:r>
              <a:rPr lang="en-US"/>
              <a:t>Click to edit Master text styles</a:t>
            </a:r>
          </a:p>
          <a:p>
            <a:pPr lvl="1"/>
            <a:endParaRPr lang="en-US"/>
          </a:p>
        </p:txBody>
      </p:sp>
      <p:sp>
        <p:nvSpPr>
          <p:cNvPr id="9" name="Title Placeholder 3"/>
          <p:cNvSpPr>
            <a:spLocks noGrp="1"/>
          </p:cNvSpPr>
          <p:nvPr>
            <p:ph type="title"/>
          </p:nvPr>
        </p:nvSpPr>
        <p:spPr>
          <a:xfrm>
            <a:off x="609600" y="437359"/>
            <a:ext cx="10972800" cy="729931"/>
          </a:xfrm>
          <a:prstGeom prst="rect">
            <a:avLst/>
          </a:prstGeom>
        </p:spPr>
        <p:txBody>
          <a:bodyPr vert="horz" lIns="91440" tIns="45720" rIns="91440" bIns="45720" rtlCol="0" anchor="ctr">
            <a:normAutofit/>
          </a:bodyPr>
          <a:lstStyle/>
          <a:p>
            <a:r>
              <a:rPr lang="en-US"/>
              <a:t>Click to edit Master title style</a:t>
            </a:r>
          </a:p>
        </p:txBody>
      </p:sp>
      <p:sp>
        <p:nvSpPr>
          <p:cNvPr id="11" name="Text Placeholder 4">
            <a:extLst>
              <a:ext uri="{FF2B5EF4-FFF2-40B4-BE49-F238E27FC236}">
                <a16:creationId xmlns:a16="http://schemas.microsoft.com/office/drawing/2014/main" id="{1533BA07-3CDB-4C49-85EF-2CB3DC4D6787}"/>
              </a:ext>
            </a:extLst>
          </p:cNvPr>
          <p:cNvSpPr>
            <a:spLocks noGrp="1"/>
          </p:cNvSpPr>
          <p:nvPr>
            <p:ph type="body" sz="quarter" idx="16" hasCustomPrompt="1"/>
          </p:nvPr>
        </p:nvSpPr>
        <p:spPr>
          <a:xfrm>
            <a:off x="2139463" y="6302812"/>
            <a:ext cx="8816404" cy="296619"/>
          </a:xfrm>
          <a:prstGeom prst="rect">
            <a:avLst/>
          </a:prstGeom>
        </p:spPr>
        <p:txBody>
          <a:bodyPr anchor="ctr">
            <a:noAutofit/>
          </a:bodyPr>
          <a:lstStyle>
            <a:lvl1pPr marL="0" indent="0">
              <a:buNone/>
              <a:defRPr sz="1400" b="0" baseline="0">
                <a:solidFill>
                  <a:schemeClr val="tx1"/>
                </a:solidFill>
                <a:latin typeface="+mj-lt"/>
              </a:defRPr>
            </a:lvl1pPr>
            <a:lvl2pPr>
              <a:defRPr sz="2000"/>
            </a:lvl2pPr>
            <a:lvl3pPr>
              <a:defRPr sz="1800"/>
            </a:lvl3pPr>
            <a:lvl4pPr>
              <a:defRPr sz="1600"/>
            </a:lvl4pPr>
            <a:lvl5pPr>
              <a:defRPr sz="1600"/>
            </a:lvl5pPr>
          </a:lstStyle>
          <a:p>
            <a:pPr lvl="0"/>
            <a:r>
              <a:rPr lang="en-US"/>
              <a:t>Source: </a:t>
            </a:r>
          </a:p>
        </p:txBody>
      </p:sp>
      <p:sp>
        <p:nvSpPr>
          <p:cNvPr id="13" name="Slide Number Placeholder 5">
            <a:extLst>
              <a:ext uri="{FF2B5EF4-FFF2-40B4-BE49-F238E27FC236}">
                <a16:creationId xmlns:a16="http://schemas.microsoft.com/office/drawing/2014/main" id="{D61906EB-E56F-4076-A76A-F7A1D725B4E1}"/>
              </a:ext>
            </a:extLst>
          </p:cNvPr>
          <p:cNvSpPr txBox="1">
            <a:spLocks/>
          </p:cNvSpPr>
          <p:nvPr userDrawn="1"/>
        </p:nvSpPr>
        <p:spPr>
          <a:xfrm>
            <a:off x="10955867" y="6268559"/>
            <a:ext cx="863600" cy="365125"/>
          </a:xfrm>
          <a:prstGeom prst="rect">
            <a:avLst/>
          </a:prstGeom>
        </p:spPr>
        <p:txBody>
          <a:bodyPr anchor="ctr"/>
          <a:lstStyle>
            <a:defPPr>
              <a:defRPr lang="en-US"/>
            </a:defPPr>
            <a:lvl1pPr marL="0" algn="l" defTabSz="914400" rtl="0" eaLnBrk="1" latinLnBrk="0" hangingPunct="1">
              <a:defRPr sz="1200" kern="1200">
                <a:solidFill>
                  <a:srgbClr val="00001D"/>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DACE4803-5779-8C42-98E3-FD8A1AB768F9}" type="slidenum">
              <a:rPr lang="en-US" sz="1400" smtClean="0">
                <a:solidFill>
                  <a:schemeClr val="tx1"/>
                </a:solidFill>
              </a:rPr>
              <a:pPr algn="ctr"/>
              <a:t>‹#›</a:t>
            </a:fld>
            <a:endParaRPr lang="en-US" sz="1400">
              <a:solidFill>
                <a:schemeClr val="tx1"/>
              </a:solidFill>
            </a:endParaRPr>
          </a:p>
        </p:txBody>
      </p:sp>
      <p:pic>
        <p:nvPicPr>
          <p:cNvPr id="12" name="Picture 11"/>
          <p:cNvPicPr>
            <a:picLocks noChangeAspect="1"/>
          </p:cNvPicPr>
          <p:nvPr userDrawn="1"/>
        </p:nvPicPr>
        <p:blipFill rotWithShape="1">
          <a:blip r:embed="rId2" cstate="print">
            <a:extLst>
              <a:ext uri="{28A0092B-C50C-407E-A947-70E740481C1C}">
                <a14:useLocalDpi xmlns:a14="http://schemas.microsoft.com/office/drawing/2010/main" val="0"/>
              </a:ext>
            </a:extLst>
          </a:blip>
          <a:srcRect l="11294" r="11675" b="16489"/>
          <a:stretch/>
        </p:blipFill>
        <p:spPr>
          <a:xfrm>
            <a:off x="311216" y="5888854"/>
            <a:ext cx="1622170" cy="759409"/>
          </a:xfrm>
          <a:prstGeom prst="rect">
            <a:avLst/>
          </a:prstGeom>
        </p:spPr>
      </p:pic>
    </p:spTree>
    <p:extLst>
      <p:ext uri="{BB962C8B-B14F-4D97-AF65-F5344CB8AC3E}">
        <p14:creationId xmlns:p14="http://schemas.microsoft.com/office/powerpoint/2010/main" val="3760525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3_Right Side Content">
    <p:spTree>
      <p:nvGrpSpPr>
        <p:cNvPr id="1" name=""/>
        <p:cNvGrpSpPr/>
        <p:nvPr/>
      </p:nvGrpSpPr>
      <p:grpSpPr>
        <a:xfrm>
          <a:off x="0" y="0"/>
          <a:ext cx="0" cy="0"/>
          <a:chOff x="0" y="0"/>
          <a:chExt cx="0" cy="0"/>
        </a:xfrm>
      </p:grpSpPr>
      <p:sp>
        <p:nvSpPr>
          <p:cNvPr id="3" name="Arrow: Pentagon 2">
            <a:extLst>
              <a:ext uri="{FF2B5EF4-FFF2-40B4-BE49-F238E27FC236}">
                <a16:creationId xmlns:a16="http://schemas.microsoft.com/office/drawing/2014/main" id="{F8336BA0-16C0-4860-8CEF-663D1CDFCA5D}"/>
              </a:ext>
            </a:extLst>
          </p:cNvPr>
          <p:cNvSpPr/>
          <p:nvPr userDrawn="1"/>
        </p:nvSpPr>
        <p:spPr>
          <a:xfrm>
            <a:off x="0" y="0"/>
            <a:ext cx="3848182" cy="6858000"/>
          </a:xfrm>
          <a:prstGeom prst="homePlate">
            <a:avLst>
              <a:gd name="adj" fmla="val 10305"/>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66"/>
          </a:p>
        </p:txBody>
      </p:sp>
      <p:sp>
        <p:nvSpPr>
          <p:cNvPr id="16" name="Title 1"/>
          <p:cNvSpPr>
            <a:spLocks noGrp="1"/>
          </p:cNvSpPr>
          <p:nvPr>
            <p:ph type="title" hasCustomPrompt="1"/>
          </p:nvPr>
        </p:nvSpPr>
        <p:spPr>
          <a:xfrm>
            <a:off x="431007" y="2567929"/>
            <a:ext cx="2589738" cy="1722143"/>
          </a:xfrm>
          <a:prstGeom prst="rect">
            <a:avLst/>
          </a:prstGeom>
        </p:spPr>
        <p:txBody>
          <a:bodyPr anchor="ctr">
            <a:normAutofit/>
          </a:bodyPr>
          <a:lstStyle>
            <a:lvl1pPr algn="ctr">
              <a:lnSpc>
                <a:spcPct val="100000"/>
              </a:lnSpc>
              <a:defRPr lang="en-US" sz="2800" b="0" i="0" kern="0" dirty="0">
                <a:solidFill>
                  <a:schemeClr val="bg1"/>
                </a:solidFill>
                <a:latin typeface="+mn-lt"/>
                <a:ea typeface="Calibri Light" charset="0"/>
                <a:cs typeface="Calibri Light" charset="0"/>
              </a:defRPr>
            </a:lvl1pPr>
          </a:lstStyle>
          <a:p>
            <a:r>
              <a:rPr lang="en-US"/>
              <a:t>Title Goes Here</a:t>
            </a:r>
          </a:p>
        </p:txBody>
      </p:sp>
      <p:sp>
        <p:nvSpPr>
          <p:cNvPr id="8" name="Content Placeholder 2">
            <a:extLst>
              <a:ext uri="{FF2B5EF4-FFF2-40B4-BE49-F238E27FC236}">
                <a16:creationId xmlns:a16="http://schemas.microsoft.com/office/drawing/2014/main" id="{A601111D-D12F-44A2-A0CD-4D573F36DF57}"/>
              </a:ext>
            </a:extLst>
          </p:cNvPr>
          <p:cNvSpPr>
            <a:spLocks noGrp="1"/>
          </p:cNvSpPr>
          <p:nvPr>
            <p:ph idx="11" hasCustomPrompt="1"/>
          </p:nvPr>
        </p:nvSpPr>
        <p:spPr>
          <a:xfrm>
            <a:off x="4279188" y="803672"/>
            <a:ext cx="7289317" cy="5250656"/>
          </a:xfrm>
          <a:prstGeom prst="rect">
            <a:avLst/>
          </a:prstGeom>
        </p:spPr>
        <p:txBody>
          <a:bodyPr lIns="91440" tIns="91440" rIns="91440" bIns="91440">
            <a:noAutofit/>
          </a:bodyPr>
          <a:lstStyle>
            <a:lvl1pPr marL="0" indent="0" algn="l">
              <a:spcBef>
                <a:spcPts val="422"/>
              </a:spcBef>
              <a:spcAft>
                <a:spcPts val="422"/>
              </a:spcAft>
              <a:buFontTx/>
              <a:buNone/>
              <a:defRPr sz="1600" b="0">
                <a:solidFill>
                  <a:schemeClr val="tx1"/>
                </a:solidFill>
                <a:latin typeface="+mn-lt"/>
                <a:cs typeface="Arial" panose="020B0604020202020204" pitchFamily="34" charset="0"/>
              </a:defRPr>
            </a:lvl1pPr>
          </a:lstStyle>
          <a:p>
            <a:pPr lvl="0"/>
            <a:r>
              <a:rPr lang="en-US"/>
              <a:t>Click to edit Master text styles</a:t>
            </a:r>
          </a:p>
        </p:txBody>
      </p:sp>
      <p:sp>
        <p:nvSpPr>
          <p:cNvPr id="13" name="Text Placeholder 4">
            <a:extLst>
              <a:ext uri="{FF2B5EF4-FFF2-40B4-BE49-F238E27FC236}">
                <a16:creationId xmlns:a16="http://schemas.microsoft.com/office/drawing/2014/main" id="{3E4010B8-CB68-4479-B608-C368A43C5175}"/>
              </a:ext>
            </a:extLst>
          </p:cNvPr>
          <p:cNvSpPr>
            <a:spLocks noGrp="1"/>
          </p:cNvSpPr>
          <p:nvPr>
            <p:ph type="body" sz="quarter" idx="16" hasCustomPrompt="1"/>
          </p:nvPr>
        </p:nvSpPr>
        <p:spPr>
          <a:xfrm>
            <a:off x="4257823" y="6302812"/>
            <a:ext cx="6766560" cy="296619"/>
          </a:xfrm>
          <a:prstGeom prst="rect">
            <a:avLst/>
          </a:prstGeom>
        </p:spPr>
        <p:txBody>
          <a:bodyPr anchor="ctr">
            <a:noAutofit/>
          </a:bodyPr>
          <a:lstStyle>
            <a:lvl1pPr marL="0" indent="0">
              <a:buNone/>
              <a:defRPr sz="1400" b="0" baseline="0">
                <a:solidFill>
                  <a:schemeClr val="tx1"/>
                </a:solidFill>
                <a:latin typeface="+mj-lt"/>
              </a:defRPr>
            </a:lvl1pPr>
            <a:lvl2pPr>
              <a:defRPr sz="2000"/>
            </a:lvl2pPr>
            <a:lvl3pPr>
              <a:defRPr sz="1800"/>
            </a:lvl3pPr>
            <a:lvl4pPr>
              <a:defRPr sz="1600"/>
            </a:lvl4pPr>
            <a:lvl5pPr>
              <a:defRPr sz="1600"/>
            </a:lvl5pPr>
          </a:lstStyle>
          <a:p>
            <a:pPr lvl="0"/>
            <a:r>
              <a:rPr lang="en-US"/>
              <a:t>Source: </a:t>
            </a:r>
          </a:p>
        </p:txBody>
      </p:sp>
    </p:spTree>
    <p:extLst>
      <p:ext uri="{BB962C8B-B14F-4D97-AF65-F5344CB8AC3E}">
        <p14:creationId xmlns:p14="http://schemas.microsoft.com/office/powerpoint/2010/main" val="27982506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4_Right Side Content">
    <p:spTree>
      <p:nvGrpSpPr>
        <p:cNvPr id="1" name=""/>
        <p:cNvGrpSpPr/>
        <p:nvPr/>
      </p:nvGrpSpPr>
      <p:grpSpPr>
        <a:xfrm>
          <a:off x="0" y="0"/>
          <a:ext cx="0" cy="0"/>
          <a:chOff x="0" y="0"/>
          <a:chExt cx="0" cy="0"/>
        </a:xfrm>
      </p:grpSpPr>
      <p:sp>
        <p:nvSpPr>
          <p:cNvPr id="3" name="Arrow: Pentagon 2">
            <a:extLst>
              <a:ext uri="{FF2B5EF4-FFF2-40B4-BE49-F238E27FC236}">
                <a16:creationId xmlns:a16="http://schemas.microsoft.com/office/drawing/2014/main" id="{F8336BA0-16C0-4860-8CEF-663D1CDFCA5D}"/>
              </a:ext>
            </a:extLst>
          </p:cNvPr>
          <p:cNvSpPr/>
          <p:nvPr userDrawn="1"/>
        </p:nvSpPr>
        <p:spPr>
          <a:xfrm>
            <a:off x="0" y="0"/>
            <a:ext cx="3848182" cy="6858000"/>
          </a:xfrm>
          <a:prstGeom prst="homePlate">
            <a:avLst>
              <a:gd name="adj" fmla="val 10305"/>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66"/>
          </a:p>
        </p:txBody>
      </p:sp>
      <p:sp>
        <p:nvSpPr>
          <p:cNvPr id="16" name="Title 1"/>
          <p:cNvSpPr>
            <a:spLocks noGrp="1"/>
          </p:cNvSpPr>
          <p:nvPr>
            <p:ph type="title" hasCustomPrompt="1"/>
          </p:nvPr>
        </p:nvSpPr>
        <p:spPr>
          <a:xfrm>
            <a:off x="431007" y="2567929"/>
            <a:ext cx="2589738" cy="1722143"/>
          </a:xfrm>
          <a:prstGeom prst="rect">
            <a:avLst/>
          </a:prstGeom>
        </p:spPr>
        <p:txBody>
          <a:bodyPr anchor="ctr">
            <a:normAutofit/>
          </a:bodyPr>
          <a:lstStyle>
            <a:lvl1pPr algn="ctr">
              <a:lnSpc>
                <a:spcPct val="100000"/>
              </a:lnSpc>
              <a:defRPr lang="en-US" sz="2800" b="0" i="0" kern="0" dirty="0">
                <a:solidFill>
                  <a:schemeClr val="bg1"/>
                </a:solidFill>
                <a:latin typeface="+mn-lt"/>
                <a:ea typeface="Calibri Light" charset="0"/>
                <a:cs typeface="Calibri Light" charset="0"/>
              </a:defRPr>
            </a:lvl1pPr>
          </a:lstStyle>
          <a:p>
            <a:r>
              <a:rPr lang="en-US"/>
              <a:t>Title Goes Here</a:t>
            </a:r>
          </a:p>
        </p:txBody>
      </p:sp>
      <p:sp>
        <p:nvSpPr>
          <p:cNvPr id="5" name="Content Placeholder 2">
            <a:extLst>
              <a:ext uri="{FF2B5EF4-FFF2-40B4-BE49-F238E27FC236}">
                <a16:creationId xmlns:a16="http://schemas.microsoft.com/office/drawing/2014/main" id="{2C059062-57E6-4E06-B95B-BD4BBCE9325B}"/>
              </a:ext>
            </a:extLst>
          </p:cNvPr>
          <p:cNvSpPr>
            <a:spLocks noGrp="1"/>
          </p:cNvSpPr>
          <p:nvPr>
            <p:ph idx="11" hasCustomPrompt="1"/>
          </p:nvPr>
        </p:nvSpPr>
        <p:spPr>
          <a:xfrm>
            <a:off x="4279188" y="803672"/>
            <a:ext cx="7289317" cy="5250656"/>
          </a:xfrm>
          <a:prstGeom prst="rect">
            <a:avLst/>
          </a:prstGeom>
        </p:spPr>
        <p:txBody>
          <a:bodyPr lIns="91440" tIns="91440" rIns="91440" bIns="91440">
            <a:noAutofit/>
          </a:bodyPr>
          <a:lstStyle>
            <a:lvl1pPr marL="0" indent="0" algn="l">
              <a:spcBef>
                <a:spcPts val="422"/>
              </a:spcBef>
              <a:spcAft>
                <a:spcPts val="422"/>
              </a:spcAft>
              <a:buFontTx/>
              <a:buNone/>
              <a:defRPr sz="1600" b="0">
                <a:solidFill>
                  <a:schemeClr val="tx1"/>
                </a:solidFill>
                <a:latin typeface="+mn-lt"/>
                <a:cs typeface="Arial" panose="020B0604020202020204" pitchFamily="34" charset="0"/>
              </a:defRPr>
            </a:lvl1pPr>
          </a:lstStyle>
          <a:p>
            <a:pPr lvl="0"/>
            <a:r>
              <a:rPr lang="en-US"/>
              <a:t>Click to edit Master text styles</a:t>
            </a:r>
          </a:p>
        </p:txBody>
      </p:sp>
      <p:sp>
        <p:nvSpPr>
          <p:cNvPr id="10" name="Text Placeholder 4">
            <a:extLst>
              <a:ext uri="{FF2B5EF4-FFF2-40B4-BE49-F238E27FC236}">
                <a16:creationId xmlns:a16="http://schemas.microsoft.com/office/drawing/2014/main" id="{7BF0D4E1-2224-4031-832D-E7A932857565}"/>
              </a:ext>
            </a:extLst>
          </p:cNvPr>
          <p:cNvSpPr>
            <a:spLocks noGrp="1"/>
          </p:cNvSpPr>
          <p:nvPr>
            <p:ph type="body" sz="quarter" idx="16" hasCustomPrompt="1"/>
          </p:nvPr>
        </p:nvSpPr>
        <p:spPr>
          <a:xfrm>
            <a:off x="4257823" y="6302812"/>
            <a:ext cx="6766560" cy="296619"/>
          </a:xfrm>
          <a:prstGeom prst="rect">
            <a:avLst/>
          </a:prstGeom>
        </p:spPr>
        <p:txBody>
          <a:bodyPr anchor="ctr">
            <a:noAutofit/>
          </a:bodyPr>
          <a:lstStyle>
            <a:lvl1pPr marL="0" indent="0">
              <a:buNone/>
              <a:defRPr sz="1400" b="0" baseline="0">
                <a:solidFill>
                  <a:schemeClr val="tx1"/>
                </a:solidFill>
                <a:latin typeface="+mj-lt"/>
              </a:defRPr>
            </a:lvl1pPr>
            <a:lvl2pPr>
              <a:defRPr sz="2000"/>
            </a:lvl2pPr>
            <a:lvl3pPr>
              <a:defRPr sz="1800"/>
            </a:lvl3pPr>
            <a:lvl4pPr>
              <a:defRPr sz="1600"/>
            </a:lvl4pPr>
            <a:lvl5pPr>
              <a:defRPr sz="1600"/>
            </a:lvl5pPr>
          </a:lstStyle>
          <a:p>
            <a:pPr lvl="0"/>
            <a:r>
              <a:rPr lang="en-US"/>
              <a:t>Source: </a:t>
            </a:r>
          </a:p>
        </p:txBody>
      </p:sp>
    </p:spTree>
    <p:extLst>
      <p:ext uri="{BB962C8B-B14F-4D97-AF65-F5344CB8AC3E}">
        <p14:creationId xmlns:p14="http://schemas.microsoft.com/office/powerpoint/2010/main" val="8314652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Quote">
    <p:spTree>
      <p:nvGrpSpPr>
        <p:cNvPr id="1" name=""/>
        <p:cNvGrpSpPr/>
        <p:nvPr/>
      </p:nvGrpSpPr>
      <p:grpSpPr>
        <a:xfrm>
          <a:off x="0" y="0"/>
          <a:ext cx="0" cy="0"/>
          <a:chOff x="0" y="0"/>
          <a:chExt cx="0" cy="0"/>
        </a:xfrm>
      </p:grpSpPr>
      <p:sp>
        <p:nvSpPr>
          <p:cNvPr id="6" name="Rectangle 5"/>
          <p:cNvSpPr/>
          <p:nvPr userDrawn="1"/>
        </p:nvSpPr>
        <p:spPr>
          <a:xfrm>
            <a:off x="0" y="3766956"/>
            <a:ext cx="12192000" cy="309104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66"/>
          </a:p>
        </p:txBody>
      </p:sp>
      <p:sp>
        <p:nvSpPr>
          <p:cNvPr id="5" name="Freeform 4"/>
          <p:cNvSpPr>
            <a:spLocks/>
          </p:cNvSpPr>
          <p:nvPr userDrawn="1"/>
        </p:nvSpPr>
        <p:spPr bwMode="white">
          <a:xfrm flipH="1">
            <a:off x="0" y="964406"/>
            <a:ext cx="12215813" cy="4393406"/>
          </a:xfrm>
          <a:custGeom>
            <a:avLst/>
            <a:gdLst>
              <a:gd name="connsiteX0" fmla="*/ 12192000 w 12192000"/>
              <a:gd name="connsiteY0" fmla="*/ 0 h 5867335"/>
              <a:gd name="connsiteX1" fmla="*/ 0 w 12192000"/>
              <a:gd name="connsiteY1" fmla="*/ 0 h 5867335"/>
              <a:gd name="connsiteX2" fmla="*/ 0 w 12192000"/>
              <a:gd name="connsiteY2" fmla="*/ 4945992 h 5867335"/>
              <a:gd name="connsiteX3" fmla="*/ 9041587 w 12192000"/>
              <a:gd name="connsiteY3" fmla="*/ 4945992 h 5867335"/>
              <a:gd name="connsiteX4" fmla="*/ 9974275 w 12192000"/>
              <a:gd name="connsiteY4" fmla="*/ 5867335 h 5867335"/>
              <a:gd name="connsiteX5" fmla="*/ 9974275 w 12192000"/>
              <a:gd name="connsiteY5" fmla="*/ 4945992 h 5867335"/>
              <a:gd name="connsiteX6" fmla="*/ 12192000 w 12192000"/>
              <a:gd name="connsiteY6" fmla="*/ 4945992 h 5867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5867335">
                <a:moveTo>
                  <a:pt x="12192000" y="0"/>
                </a:moveTo>
                <a:lnTo>
                  <a:pt x="0" y="0"/>
                </a:lnTo>
                <a:lnTo>
                  <a:pt x="0" y="4945992"/>
                </a:lnTo>
                <a:lnTo>
                  <a:pt x="9041587" y="4945992"/>
                </a:lnTo>
                <a:lnTo>
                  <a:pt x="9974275" y="5867335"/>
                </a:lnTo>
                <a:lnTo>
                  <a:pt x="9974275" y="4945992"/>
                </a:lnTo>
                <a:lnTo>
                  <a:pt x="12192000" y="4945992"/>
                </a:lnTo>
                <a:close/>
              </a:path>
            </a:pathLst>
          </a:custGeom>
          <a:solidFill>
            <a:schemeClr val="bg1"/>
          </a:solidFill>
          <a:ln>
            <a:noFill/>
          </a:ln>
          <a:effectLst/>
        </p:spPr>
        <p:txBody>
          <a:bodyPr vert="horz" wrap="square" lIns="64292" tIns="32146" rIns="64292" bIns="32146" numCol="1" anchor="t" anchorCtr="0" compatLnSpc="1">
            <a:prstTxWarp prst="textNoShape">
              <a:avLst/>
            </a:prstTxWarp>
            <a:noAutofit/>
          </a:bodyPr>
          <a:lstStyle/>
          <a:p>
            <a:endParaRPr lang="en-US" sz="1266">
              <a:latin typeface="+mn-lt"/>
              <a:sym typeface="Trebuchet MS" panose="020B0603020202020204" pitchFamily="34" charset="0"/>
            </a:endParaRPr>
          </a:p>
        </p:txBody>
      </p:sp>
      <p:sp>
        <p:nvSpPr>
          <p:cNvPr id="2" name="Title 1"/>
          <p:cNvSpPr>
            <a:spLocks noGrp="1"/>
          </p:cNvSpPr>
          <p:nvPr>
            <p:ph type="title"/>
          </p:nvPr>
        </p:nvSpPr>
        <p:spPr>
          <a:xfrm>
            <a:off x="837904" y="1634133"/>
            <a:ext cx="10516196" cy="1326059"/>
          </a:xfrm>
          <a:prstGeom prst="rect">
            <a:avLst/>
          </a:prstGeom>
        </p:spPr>
        <p:txBody>
          <a:bodyPr/>
          <a:lstStyle>
            <a:lvl1pPr>
              <a:defRPr sz="2250">
                <a:solidFill>
                  <a:schemeClr val="accent2"/>
                </a:solidFill>
              </a:defRPr>
            </a:lvl1pPr>
          </a:lstStyle>
          <a:p>
            <a:r>
              <a:rPr lang="en-US"/>
              <a:t>Click to edit Master title style</a:t>
            </a:r>
          </a:p>
        </p:txBody>
      </p:sp>
      <p:sp>
        <p:nvSpPr>
          <p:cNvPr id="7" name="TextBox 6"/>
          <p:cNvSpPr txBox="1"/>
          <p:nvPr userDrawn="1"/>
        </p:nvSpPr>
        <p:spPr>
          <a:xfrm>
            <a:off x="738779" y="162974"/>
            <a:ext cx="855978" cy="2683445"/>
          </a:xfrm>
          <a:prstGeom prst="rect">
            <a:avLst/>
          </a:prstGeom>
          <a:noFill/>
        </p:spPr>
        <p:txBody>
          <a:bodyPr wrap="none" lIns="64281" tIns="32140" rIns="64281" bIns="32140" rtlCol="0">
            <a:spAutoFit/>
          </a:bodyPr>
          <a:lstStyle/>
          <a:p>
            <a:pPr defTabSz="481333" fontAlgn="auto">
              <a:spcBef>
                <a:spcPts val="0"/>
              </a:spcBef>
              <a:spcAft>
                <a:spcPts val="0"/>
              </a:spcAft>
            </a:pPr>
            <a:r>
              <a:rPr lang="en-US" sz="17016">
                <a:solidFill>
                  <a:schemeClr val="bg2"/>
                </a:solidFill>
                <a:latin typeface="Arial"/>
                <a:ea typeface="+mn-ea"/>
              </a:rPr>
              <a:t>“</a:t>
            </a:r>
          </a:p>
        </p:txBody>
      </p:sp>
      <p:sp>
        <p:nvSpPr>
          <p:cNvPr id="8" name="Text Placeholder 30"/>
          <p:cNvSpPr>
            <a:spLocks noGrp="1"/>
          </p:cNvSpPr>
          <p:nvPr>
            <p:ph type="body" sz="quarter" idx="11" hasCustomPrompt="1"/>
          </p:nvPr>
        </p:nvSpPr>
        <p:spPr>
          <a:xfrm>
            <a:off x="854571" y="5653776"/>
            <a:ext cx="6241554" cy="576013"/>
          </a:xfrm>
          <a:prstGeom prst="rect">
            <a:avLst/>
          </a:prstGeom>
        </p:spPr>
        <p:txBody>
          <a:bodyPr anchor="ctr"/>
          <a:lstStyle>
            <a:lvl1pPr marL="0" indent="0" algn="l" defTabSz="642947" rtl="0" eaLnBrk="1" latinLnBrk="0" hangingPunct="1">
              <a:lnSpc>
                <a:spcPts val="1765"/>
              </a:lnSpc>
              <a:buNone/>
              <a:defRPr lang="en-US" sz="2800" kern="1200" spc="-11" dirty="0">
                <a:solidFill>
                  <a:schemeClr val="bg1"/>
                </a:solidFill>
                <a:latin typeface="+mn-lt"/>
                <a:ea typeface="Calibri" charset="0"/>
                <a:cs typeface="Calibri Light" panose="020F0302020204030204" pitchFamily="34" charset="0"/>
              </a:defRPr>
            </a:lvl1pPr>
          </a:lstStyle>
          <a:p>
            <a:pPr lvl="0"/>
            <a:r>
              <a:rPr lang="en-US"/>
              <a:t>Speaker Name</a:t>
            </a:r>
          </a:p>
        </p:txBody>
      </p:sp>
      <p:sp>
        <p:nvSpPr>
          <p:cNvPr id="9" name="Slide Number Placeholder 5">
            <a:extLst>
              <a:ext uri="{FF2B5EF4-FFF2-40B4-BE49-F238E27FC236}">
                <a16:creationId xmlns:a16="http://schemas.microsoft.com/office/drawing/2014/main" id="{75A814E3-182D-45D1-A4F6-FB2A4D5194D5}"/>
              </a:ext>
            </a:extLst>
          </p:cNvPr>
          <p:cNvSpPr txBox="1">
            <a:spLocks/>
          </p:cNvSpPr>
          <p:nvPr userDrawn="1"/>
        </p:nvSpPr>
        <p:spPr>
          <a:xfrm>
            <a:off x="10955867" y="6268559"/>
            <a:ext cx="863600" cy="365125"/>
          </a:xfrm>
          <a:prstGeom prst="rect">
            <a:avLst/>
          </a:prstGeom>
        </p:spPr>
        <p:txBody>
          <a:bodyPr anchor="ctr"/>
          <a:lstStyle>
            <a:defPPr>
              <a:defRPr lang="en-US"/>
            </a:defPPr>
            <a:lvl1pPr marL="0" algn="l" defTabSz="914400" rtl="0" eaLnBrk="1" latinLnBrk="0" hangingPunct="1">
              <a:defRPr sz="1200" kern="1200">
                <a:solidFill>
                  <a:srgbClr val="00001D"/>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DACE4803-5779-8C42-98E3-FD8A1AB768F9}" type="slidenum">
              <a:rPr lang="en-US" sz="1400" smtClean="0">
                <a:solidFill>
                  <a:schemeClr val="bg1"/>
                </a:solidFill>
              </a:rPr>
              <a:pPr algn="ctr"/>
              <a:t>‹#›</a:t>
            </a:fld>
            <a:endParaRPr lang="en-US" sz="1400">
              <a:solidFill>
                <a:schemeClr val="bg1"/>
              </a:solidFill>
            </a:endParaRPr>
          </a:p>
        </p:txBody>
      </p:sp>
    </p:spTree>
    <p:extLst>
      <p:ext uri="{BB962C8B-B14F-4D97-AF65-F5344CB8AC3E}">
        <p14:creationId xmlns:p14="http://schemas.microsoft.com/office/powerpoint/2010/main" val="12666618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spid="_x0000_s15361"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2118" y="1589"/>
                        <a:ext cx="2116" cy="1587"/>
                      </a:xfrm>
                      <a:prstGeom prst="rect">
                        <a:avLst/>
                      </a:prstGeom>
                    </p:spPr>
                  </p:pic>
                </p:oleObj>
              </mc:Fallback>
            </mc:AlternateContent>
          </a:graphicData>
        </a:graphic>
      </p:graphicFrame>
      <p:sp>
        <p:nvSpPr>
          <p:cNvPr id="7" name="Title Placeholder 3"/>
          <p:cNvSpPr>
            <a:spLocks noGrp="1"/>
          </p:cNvSpPr>
          <p:nvPr>
            <p:ph type="title"/>
          </p:nvPr>
        </p:nvSpPr>
        <p:spPr>
          <a:xfrm>
            <a:off x="609600" y="437355"/>
            <a:ext cx="10972800" cy="729931"/>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42880668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5_Right Side Content">
    <p:spTree>
      <p:nvGrpSpPr>
        <p:cNvPr id="1" name=""/>
        <p:cNvGrpSpPr/>
        <p:nvPr/>
      </p:nvGrpSpPr>
      <p:grpSpPr>
        <a:xfrm>
          <a:off x="0" y="0"/>
          <a:ext cx="0" cy="0"/>
          <a:chOff x="0" y="0"/>
          <a:chExt cx="0" cy="0"/>
        </a:xfrm>
      </p:grpSpPr>
      <p:sp>
        <p:nvSpPr>
          <p:cNvPr id="3" name="Arrow: Pentagon 2">
            <a:extLst>
              <a:ext uri="{FF2B5EF4-FFF2-40B4-BE49-F238E27FC236}">
                <a16:creationId xmlns:a16="http://schemas.microsoft.com/office/drawing/2014/main" id="{F8336BA0-16C0-4860-8CEF-663D1CDFCA5D}"/>
              </a:ext>
            </a:extLst>
          </p:cNvPr>
          <p:cNvSpPr/>
          <p:nvPr userDrawn="1"/>
        </p:nvSpPr>
        <p:spPr>
          <a:xfrm>
            <a:off x="0" y="0"/>
            <a:ext cx="3417175" cy="6858000"/>
          </a:xfrm>
          <a:prstGeom prst="homePlate">
            <a:avLst>
              <a:gd name="adj" fmla="val 10305"/>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66"/>
          </a:p>
        </p:txBody>
      </p:sp>
      <p:sp>
        <p:nvSpPr>
          <p:cNvPr id="16" name="Title 1"/>
          <p:cNvSpPr>
            <a:spLocks noGrp="1"/>
          </p:cNvSpPr>
          <p:nvPr>
            <p:ph type="title" hasCustomPrompt="1"/>
          </p:nvPr>
        </p:nvSpPr>
        <p:spPr>
          <a:xfrm>
            <a:off x="431007" y="2567929"/>
            <a:ext cx="2589738" cy="1722143"/>
          </a:xfrm>
          <a:prstGeom prst="rect">
            <a:avLst/>
          </a:prstGeom>
        </p:spPr>
        <p:txBody>
          <a:bodyPr anchor="ctr"/>
          <a:lstStyle>
            <a:lvl1pPr>
              <a:lnSpc>
                <a:spcPct val="100000"/>
              </a:lnSpc>
              <a:defRPr lang="en-US" sz="3094" b="0" i="0" kern="0" dirty="0">
                <a:solidFill>
                  <a:schemeClr val="bg1"/>
                </a:solidFill>
                <a:latin typeface="+mn-lt"/>
                <a:ea typeface="Calibri Light" charset="0"/>
                <a:cs typeface="Calibri Light" charset="0"/>
              </a:defRPr>
            </a:lvl1pPr>
          </a:lstStyle>
          <a:p>
            <a:r>
              <a:rPr lang="en-US"/>
              <a:t>Title Goes Here</a:t>
            </a:r>
          </a:p>
        </p:txBody>
      </p:sp>
      <p:sp>
        <p:nvSpPr>
          <p:cNvPr id="7" name="Slide Number Placeholder 1">
            <a:extLst>
              <a:ext uri="{FF2B5EF4-FFF2-40B4-BE49-F238E27FC236}">
                <a16:creationId xmlns:a16="http://schemas.microsoft.com/office/drawing/2014/main" id="{EE49FE9F-20FE-4AE2-8110-0EE7C967865F}"/>
              </a:ext>
            </a:extLst>
          </p:cNvPr>
          <p:cNvSpPr>
            <a:spLocks noGrp="1"/>
          </p:cNvSpPr>
          <p:nvPr>
            <p:ph type="sldNum" sz="quarter" idx="10"/>
          </p:nvPr>
        </p:nvSpPr>
        <p:spPr>
          <a:xfrm>
            <a:off x="11509626" y="6646780"/>
            <a:ext cx="629420" cy="157642"/>
          </a:xfrm>
        </p:spPr>
        <p:txBody>
          <a:bodyPr wrap="none"/>
          <a:lstStyle>
            <a:lvl1pPr>
              <a:defRPr>
                <a:solidFill>
                  <a:schemeClr val="tx1"/>
                </a:solidFill>
              </a:defRPr>
            </a:lvl1pPr>
          </a:lstStyle>
          <a:p>
            <a:pPr marL="53579"/>
            <a:endParaRPr lang="en-US"/>
          </a:p>
          <a:p>
            <a:pPr marL="53579"/>
            <a:endParaRPr lang="en-US"/>
          </a:p>
        </p:txBody>
      </p:sp>
      <p:sp>
        <p:nvSpPr>
          <p:cNvPr id="8" name="Content Placeholder 2">
            <a:extLst>
              <a:ext uri="{FF2B5EF4-FFF2-40B4-BE49-F238E27FC236}">
                <a16:creationId xmlns:a16="http://schemas.microsoft.com/office/drawing/2014/main" id="{A601111D-D12F-44A2-A0CD-4D573F36DF57}"/>
              </a:ext>
            </a:extLst>
          </p:cNvPr>
          <p:cNvSpPr>
            <a:spLocks noGrp="1"/>
          </p:cNvSpPr>
          <p:nvPr>
            <p:ph idx="11" hasCustomPrompt="1"/>
          </p:nvPr>
        </p:nvSpPr>
        <p:spPr>
          <a:xfrm>
            <a:off x="5185199" y="803672"/>
            <a:ext cx="6383307" cy="5250656"/>
          </a:xfrm>
          <a:prstGeom prst="rect">
            <a:avLst/>
          </a:prstGeom>
        </p:spPr>
        <p:txBody>
          <a:bodyPr lIns="91440" tIns="91440" rIns="91440" bIns="91440">
            <a:noAutofit/>
          </a:bodyPr>
          <a:lstStyle>
            <a:lvl1pPr marL="0" indent="0" algn="l">
              <a:spcBef>
                <a:spcPts val="422"/>
              </a:spcBef>
              <a:spcAft>
                <a:spcPts val="422"/>
              </a:spcAft>
              <a:buFontTx/>
              <a:buNone/>
              <a:defRPr sz="1266" b="0">
                <a:solidFill>
                  <a:schemeClr val="tx1">
                    <a:lumMod val="75000"/>
                    <a:lumOff val="25000"/>
                  </a:schemeClr>
                </a:solidFill>
                <a:latin typeface="+mn-lt"/>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16642248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CB94FF0-FD1D-4F08-B020-C619B5F6DFFE}" type="datetimeFigureOut">
              <a:rPr lang="en-US" smtClean="0"/>
              <a:t>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E36C0-6B46-4704-80FC-CABB29DD0B2B}" type="slidenum">
              <a:rPr lang="en-US" smtClean="0"/>
              <a:t>‹#›</a:t>
            </a:fld>
            <a:endParaRPr lang="en-US"/>
          </a:p>
        </p:txBody>
      </p:sp>
    </p:spTree>
    <p:extLst>
      <p:ext uri="{BB962C8B-B14F-4D97-AF65-F5344CB8AC3E}">
        <p14:creationId xmlns:p14="http://schemas.microsoft.com/office/powerpoint/2010/main" val="4040674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080962769"/>
              </p:ext>
            </p:extLst>
          </p:nvPr>
        </p:nvGraphicFramePr>
        <p:xfrm>
          <a:off x="2119" y="1593"/>
          <a:ext cx="2116" cy="1587"/>
        </p:xfrm>
        <a:graphic>
          <a:graphicData uri="http://schemas.openxmlformats.org/presentationml/2006/ole">
            <mc:AlternateContent xmlns:mc="http://schemas.openxmlformats.org/markup-compatibility/2006">
              <mc:Choice xmlns:v="urn:schemas-microsoft-com:vml" Requires="v">
                <p:oleObj spid="_x0000_s3073"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2119" y="1593"/>
                        <a:ext cx="2116" cy="1587"/>
                      </a:xfrm>
                      <a:prstGeom prst="rect">
                        <a:avLst/>
                      </a:prstGeom>
                    </p:spPr>
                  </p:pic>
                </p:oleObj>
              </mc:Fallback>
            </mc:AlternateContent>
          </a:graphicData>
        </a:graphic>
      </p:graphicFrame>
      <p:sp>
        <p:nvSpPr>
          <p:cNvPr id="10" name="Title Placeholder 3"/>
          <p:cNvSpPr>
            <a:spLocks noGrp="1"/>
          </p:cNvSpPr>
          <p:nvPr>
            <p:ph type="title"/>
          </p:nvPr>
        </p:nvSpPr>
        <p:spPr>
          <a:xfrm>
            <a:off x="609600" y="437359"/>
            <a:ext cx="10972800" cy="729931"/>
          </a:xfrm>
          <a:prstGeom prst="rect">
            <a:avLst/>
          </a:prstGeom>
        </p:spPr>
        <p:txBody>
          <a:bodyPr vert="horz" lIns="91440" tIns="45720" rIns="91440" bIns="45720" rtlCol="0" anchor="ctr">
            <a:normAutofit/>
          </a:bodyPr>
          <a:lstStyle/>
          <a:p>
            <a:r>
              <a:rPr lang="en-US"/>
              <a:t>Click to edit Master title style</a:t>
            </a:r>
          </a:p>
        </p:txBody>
      </p:sp>
      <p:sp>
        <p:nvSpPr>
          <p:cNvPr id="11" name="Text Placeholder 4">
            <a:extLst>
              <a:ext uri="{FF2B5EF4-FFF2-40B4-BE49-F238E27FC236}">
                <a16:creationId xmlns:a16="http://schemas.microsoft.com/office/drawing/2014/main" id="{5416EA34-194D-4BF7-B313-6BF2DF796454}"/>
              </a:ext>
            </a:extLst>
          </p:cNvPr>
          <p:cNvSpPr>
            <a:spLocks noGrp="1"/>
          </p:cNvSpPr>
          <p:nvPr>
            <p:ph type="body" sz="quarter" idx="16" hasCustomPrompt="1"/>
          </p:nvPr>
        </p:nvSpPr>
        <p:spPr>
          <a:xfrm>
            <a:off x="2139463" y="6302812"/>
            <a:ext cx="8816404" cy="296619"/>
          </a:xfrm>
          <a:prstGeom prst="rect">
            <a:avLst/>
          </a:prstGeom>
        </p:spPr>
        <p:txBody>
          <a:bodyPr anchor="ctr">
            <a:noAutofit/>
          </a:bodyPr>
          <a:lstStyle>
            <a:lvl1pPr marL="0" indent="0">
              <a:buNone/>
              <a:defRPr sz="1400" b="0" baseline="0">
                <a:solidFill>
                  <a:schemeClr val="tx1"/>
                </a:solidFill>
                <a:latin typeface="+mj-lt"/>
              </a:defRPr>
            </a:lvl1pPr>
            <a:lvl2pPr>
              <a:defRPr sz="2000"/>
            </a:lvl2pPr>
            <a:lvl3pPr>
              <a:defRPr sz="1800"/>
            </a:lvl3pPr>
            <a:lvl4pPr>
              <a:defRPr sz="1600"/>
            </a:lvl4pPr>
            <a:lvl5pPr>
              <a:defRPr sz="1600"/>
            </a:lvl5pPr>
          </a:lstStyle>
          <a:p>
            <a:pPr lvl="0"/>
            <a:r>
              <a:rPr lang="en-US"/>
              <a:t>Source: </a:t>
            </a:r>
          </a:p>
        </p:txBody>
      </p:sp>
      <p:sp>
        <p:nvSpPr>
          <p:cNvPr id="12" name="Slide Number Placeholder 5">
            <a:extLst>
              <a:ext uri="{FF2B5EF4-FFF2-40B4-BE49-F238E27FC236}">
                <a16:creationId xmlns:a16="http://schemas.microsoft.com/office/drawing/2014/main" id="{98081274-5080-4001-9E29-1BE396B6E8D6}"/>
              </a:ext>
            </a:extLst>
          </p:cNvPr>
          <p:cNvSpPr txBox="1">
            <a:spLocks/>
          </p:cNvSpPr>
          <p:nvPr userDrawn="1"/>
        </p:nvSpPr>
        <p:spPr>
          <a:xfrm>
            <a:off x="10955867" y="6268559"/>
            <a:ext cx="863600" cy="365125"/>
          </a:xfrm>
          <a:prstGeom prst="rect">
            <a:avLst/>
          </a:prstGeom>
        </p:spPr>
        <p:txBody>
          <a:bodyPr anchor="ctr"/>
          <a:lstStyle>
            <a:defPPr>
              <a:defRPr lang="en-US"/>
            </a:defPPr>
            <a:lvl1pPr marL="0" algn="l" defTabSz="914400" rtl="0" eaLnBrk="1" latinLnBrk="0" hangingPunct="1">
              <a:defRPr sz="1200" kern="1200">
                <a:solidFill>
                  <a:srgbClr val="00001D"/>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DACE4803-5779-8C42-98E3-FD8A1AB768F9}" type="slidenum">
              <a:rPr lang="en-US" sz="1400" smtClean="0">
                <a:solidFill>
                  <a:schemeClr val="tx1"/>
                </a:solidFill>
              </a:rPr>
              <a:pPr algn="ctr"/>
              <a:t>‹#›</a:t>
            </a:fld>
            <a:endParaRPr lang="en-US" sz="1400">
              <a:solidFill>
                <a:schemeClr val="tx1"/>
              </a:solidFill>
            </a:endParaRPr>
          </a:p>
        </p:txBody>
      </p:sp>
      <p:pic>
        <p:nvPicPr>
          <p:cNvPr id="18" name="Picture 17"/>
          <p:cNvPicPr>
            <a:picLocks noChangeAspect="1"/>
          </p:cNvPicPr>
          <p:nvPr userDrawn="1"/>
        </p:nvPicPr>
        <p:blipFill rotWithShape="1">
          <a:blip r:embed="rId6" cstate="print">
            <a:extLst>
              <a:ext uri="{28A0092B-C50C-407E-A947-70E740481C1C}">
                <a14:useLocalDpi xmlns:a14="http://schemas.microsoft.com/office/drawing/2010/main" val="0"/>
              </a:ext>
            </a:extLst>
          </a:blip>
          <a:srcRect l="11294" r="11675" b="16489"/>
          <a:stretch/>
        </p:blipFill>
        <p:spPr>
          <a:xfrm>
            <a:off x="311216" y="5888854"/>
            <a:ext cx="1622170" cy="759409"/>
          </a:xfrm>
          <a:prstGeom prst="rect">
            <a:avLst/>
          </a:prstGeom>
        </p:spPr>
      </p:pic>
    </p:spTree>
    <p:extLst>
      <p:ext uri="{BB962C8B-B14F-4D97-AF65-F5344CB8AC3E}">
        <p14:creationId xmlns:p14="http://schemas.microsoft.com/office/powerpoint/2010/main" val="1732201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7" name="Title Placeholder 3"/>
          <p:cNvSpPr>
            <a:spLocks noGrp="1"/>
          </p:cNvSpPr>
          <p:nvPr>
            <p:ph type="title"/>
          </p:nvPr>
        </p:nvSpPr>
        <p:spPr>
          <a:xfrm>
            <a:off x="609600" y="437359"/>
            <a:ext cx="10972800" cy="729931"/>
          </a:xfrm>
          <a:prstGeom prst="rect">
            <a:avLst/>
          </a:prstGeom>
        </p:spPr>
        <p:txBody>
          <a:bodyPr vert="horz" lIns="91440" tIns="45720" rIns="91440" bIns="45720" rtlCol="0" anchor="ctr">
            <a:normAutofit/>
          </a:bodyPr>
          <a:lstStyle/>
          <a:p>
            <a:r>
              <a:rPr lang="en-US"/>
              <a:t>Click to edit Master title style</a:t>
            </a:r>
          </a:p>
        </p:txBody>
      </p:sp>
      <p:sp>
        <p:nvSpPr>
          <p:cNvPr id="3" name="Block Arc 2">
            <a:extLst>
              <a:ext uri="{FF2B5EF4-FFF2-40B4-BE49-F238E27FC236}">
                <a16:creationId xmlns:a16="http://schemas.microsoft.com/office/drawing/2014/main" id="{E5C1BA00-A7E4-4E9B-9865-C150F35B11A7}"/>
              </a:ext>
            </a:extLst>
          </p:cNvPr>
          <p:cNvSpPr/>
          <p:nvPr userDrawn="1"/>
        </p:nvSpPr>
        <p:spPr>
          <a:xfrm>
            <a:off x="-4632119" y="774518"/>
            <a:ext cx="6316921" cy="6316921"/>
          </a:xfrm>
          <a:prstGeom prst="blockArc">
            <a:avLst>
              <a:gd name="adj1" fmla="val 18900000"/>
              <a:gd name="adj2" fmla="val 2700000"/>
              <a:gd name="adj3" fmla="val 342"/>
            </a:avLst>
          </a:prstGeom>
          <a:ln>
            <a:solidFill>
              <a:schemeClr val="tx1"/>
            </a:solidFill>
          </a:ln>
          <a:scene3d>
            <a:camera prst="orthographicFront">
              <a:rot lat="0" lon="0" rev="0"/>
            </a:camera>
            <a:lightRig rig="contrasting" dir="t">
              <a:rot lat="0" lon="0" rev="1200000"/>
            </a:lightRig>
          </a:scene3d>
          <a:sp3d z="-110000"/>
        </p:spPr>
        <p:style>
          <a:lnRef idx="2">
            <a:schemeClr val="dk2">
              <a:shade val="60000"/>
              <a:hueOff val="0"/>
              <a:satOff val="0"/>
              <a:lumOff val="0"/>
              <a:alphaOff val="0"/>
            </a:schemeClr>
          </a:lnRef>
          <a:fillRef idx="0">
            <a:schemeClr val="dk2">
              <a:hueOff val="0"/>
              <a:satOff val="0"/>
              <a:lumOff val="0"/>
              <a:alphaOff val="0"/>
            </a:schemeClr>
          </a:fillRef>
          <a:effectRef idx="0">
            <a:schemeClr val="dk2">
              <a:hueOff val="0"/>
              <a:satOff val="0"/>
              <a:lumOff val="0"/>
              <a:alphaOff val="0"/>
            </a:schemeClr>
          </a:effectRef>
          <a:fontRef idx="minor">
            <a:schemeClr val="tx1">
              <a:hueOff val="0"/>
              <a:satOff val="0"/>
              <a:lumOff val="0"/>
              <a:alphaOff val="0"/>
            </a:schemeClr>
          </a:fontRef>
        </p:style>
      </p:sp>
      <p:sp>
        <p:nvSpPr>
          <p:cNvPr id="4" name="Oval 3">
            <a:extLst>
              <a:ext uri="{FF2B5EF4-FFF2-40B4-BE49-F238E27FC236}">
                <a16:creationId xmlns:a16="http://schemas.microsoft.com/office/drawing/2014/main" id="{8CA77D2E-FC37-4B7C-A2C8-6C1FF9431A24}"/>
              </a:ext>
            </a:extLst>
          </p:cNvPr>
          <p:cNvSpPr/>
          <p:nvPr userDrawn="1"/>
        </p:nvSpPr>
        <p:spPr>
          <a:xfrm>
            <a:off x="737181" y="1938855"/>
            <a:ext cx="1173013" cy="1173013"/>
          </a:xfrm>
          <a:prstGeom prst="ellipse">
            <a:avLst/>
          </a:prstGeom>
          <a:solidFill>
            <a:schemeClr val="bg2"/>
          </a:solidFill>
          <a:effectLst/>
          <a:scene3d>
            <a:camera prst="orthographicFront">
              <a:rot lat="0" lon="0" rev="0"/>
            </a:camera>
            <a:lightRig rig="contrasting" dir="t">
              <a:rot lat="0" lon="0" rev="1200000"/>
            </a:lightRig>
          </a:scene3d>
          <a:sp3d z="300000" contourW="12700" prstMaterial="flat"/>
        </p:spPr>
        <p:style>
          <a:lnRef idx="0">
            <a:schemeClr val="dk2">
              <a:hueOff val="0"/>
              <a:satOff val="0"/>
              <a:lumOff val="0"/>
              <a:alphaOff val="0"/>
            </a:schemeClr>
          </a:lnRef>
          <a:fillRef idx="1">
            <a:schemeClr val="lt2">
              <a:hueOff val="0"/>
              <a:satOff val="0"/>
              <a:lumOff val="0"/>
              <a:alphaOff val="0"/>
            </a:schemeClr>
          </a:fillRef>
          <a:effectRef idx="0">
            <a:scrgbClr r="0" g="0" b="0"/>
          </a:effectRef>
          <a:fontRef idx="minor">
            <a:schemeClr val="dk1">
              <a:hueOff val="0"/>
              <a:satOff val="0"/>
              <a:lumOff val="0"/>
              <a:alphaOff val="0"/>
            </a:schemeClr>
          </a:fontRef>
        </p:style>
      </p:sp>
      <p:sp>
        <p:nvSpPr>
          <p:cNvPr id="5" name="Oval 4">
            <a:extLst>
              <a:ext uri="{FF2B5EF4-FFF2-40B4-BE49-F238E27FC236}">
                <a16:creationId xmlns:a16="http://schemas.microsoft.com/office/drawing/2014/main" id="{A7DA8DB5-AFC2-43C0-AD01-5DD611A74632}"/>
              </a:ext>
            </a:extLst>
          </p:cNvPr>
          <p:cNvSpPr/>
          <p:nvPr userDrawn="1"/>
        </p:nvSpPr>
        <p:spPr>
          <a:xfrm>
            <a:off x="1078293" y="3346471"/>
            <a:ext cx="1173013" cy="1173013"/>
          </a:xfrm>
          <a:prstGeom prst="ellipse">
            <a:avLst/>
          </a:prstGeom>
          <a:solidFill>
            <a:schemeClr val="bg2"/>
          </a:solidFill>
          <a:effectLst/>
          <a:scene3d>
            <a:camera prst="orthographicFront">
              <a:rot lat="0" lon="0" rev="0"/>
            </a:camera>
            <a:lightRig rig="contrasting" dir="t">
              <a:rot lat="0" lon="0" rev="1200000"/>
            </a:lightRig>
          </a:scene3d>
          <a:sp3d z="300000" contourW="12700" prstMaterial="flat">
            <a:bevelB w="152400"/>
          </a:sp3d>
        </p:spPr>
        <p:style>
          <a:lnRef idx="0">
            <a:schemeClr val="dk2">
              <a:hueOff val="0"/>
              <a:satOff val="0"/>
              <a:lumOff val="0"/>
              <a:alphaOff val="0"/>
            </a:schemeClr>
          </a:lnRef>
          <a:fillRef idx="1">
            <a:schemeClr val="lt2">
              <a:hueOff val="0"/>
              <a:satOff val="0"/>
              <a:lumOff val="0"/>
              <a:alphaOff val="0"/>
            </a:schemeClr>
          </a:fillRef>
          <a:effectRef idx="0">
            <a:scrgbClr r="0" g="0" b="0"/>
          </a:effectRef>
          <a:fontRef idx="minor">
            <a:schemeClr val="dk1">
              <a:hueOff val="0"/>
              <a:satOff val="0"/>
              <a:lumOff val="0"/>
              <a:alphaOff val="0"/>
            </a:schemeClr>
          </a:fontRef>
        </p:style>
      </p:sp>
      <p:sp>
        <p:nvSpPr>
          <p:cNvPr id="6" name="Oval 5">
            <a:extLst>
              <a:ext uri="{FF2B5EF4-FFF2-40B4-BE49-F238E27FC236}">
                <a16:creationId xmlns:a16="http://schemas.microsoft.com/office/drawing/2014/main" id="{304FF284-F270-4A73-A6B3-82EAAFECD28E}"/>
              </a:ext>
            </a:extLst>
          </p:cNvPr>
          <p:cNvSpPr/>
          <p:nvPr userDrawn="1"/>
        </p:nvSpPr>
        <p:spPr>
          <a:xfrm>
            <a:off x="737181" y="4754088"/>
            <a:ext cx="1173013" cy="1173013"/>
          </a:xfrm>
          <a:prstGeom prst="ellipse">
            <a:avLst/>
          </a:prstGeom>
          <a:solidFill>
            <a:schemeClr val="bg2"/>
          </a:solidFill>
          <a:effectLst/>
          <a:scene3d>
            <a:camera prst="orthographicFront">
              <a:rot lat="0" lon="0" rev="0"/>
            </a:camera>
            <a:lightRig rig="contrasting" dir="t">
              <a:rot lat="0" lon="0" rev="1200000"/>
            </a:lightRig>
          </a:scene3d>
          <a:sp3d z="300000" contourW="12700" prstMaterial="flat">
            <a:bevelB w="152400"/>
          </a:sp3d>
        </p:spPr>
        <p:style>
          <a:lnRef idx="0">
            <a:schemeClr val="dk2">
              <a:hueOff val="0"/>
              <a:satOff val="0"/>
              <a:lumOff val="0"/>
              <a:alphaOff val="0"/>
            </a:schemeClr>
          </a:lnRef>
          <a:fillRef idx="1">
            <a:schemeClr val="lt2">
              <a:hueOff val="0"/>
              <a:satOff val="0"/>
              <a:lumOff val="0"/>
              <a:alphaOff val="0"/>
            </a:schemeClr>
          </a:fillRef>
          <a:effectRef idx="0">
            <a:scrgbClr r="0" g="0" b="0"/>
          </a:effectRef>
          <a:fontRef idx="minor">
            <a:schemeClr val="dk1">
              <a:hueOff val="0"/>
              <a:satOff val="0"/>
              <a:lumOff val="0"/>
              <a:alphaOff val="0"/>
            </a:schemeClr>
          </a:fontRef>
        </p:style>
      </p:sp>
      <p:sp>
        <p:nvSpPr>
          <p:cNvPr id="8" name="Text Placeholder 7">
            <a:extLst>
              <a:ext uri="{FF2B5EF4-FFF2-40B4-BE49-F238E27FC236}">
                <a16:creationId xmlns:a16="http://schemas.microsoft.com/office/drawing/2014/main" id="{8B0B95D3-C9E4-4133-9F94-EDEF8632629B}"/>
              </a:ext>
            </a:extLst>
          </p:cNvPr>
          <p:cNvSpPr>
            <a:spLocks noGrp="1"/>
          </p:cNvSpPr>
          <p:nvPr>
            <p:ph type="body" sz="quarter" idx="10"/>
          </p:nvPr>
        </p:nvSpPr>
        <p:spPr>
          <a:xfrm>
            <a:off x="2097723" y="2022475"/>
            <a:ext cx="7335837" cy="1015365"/>
          </a:xfrm>
        </p:spPr>
        <p:txBody>
          <a:bodyPr anchor="ctr">
            <a:normAutofit/>
          </a:bodyPr>
          <a:lstStyle>
            <a:lvl1pPr marL="0" indent="0">
              <a:buNone/>
              <a:defRPr sz="2400"/>
            </a:lvl1pPr>
          </a:lstStyle>
          <a:p>
            <a:pPr lvl="0"/>
            <a:r>
              <a:rPr lang="en-US"/>
              <a:t>Edit Master text styles</a:t>
            </a:r>
          </a:p>
        </p:txBody>
      </p:sp>
      <p:sp>
        <p:nvSpPr>
          <p:cNvPr id="9" name="Text Placeholder 7">
            <a:extLst>
              <a:ext uri="{FF2B5EF4-FFF2-40B4-BE49-F238E27FC236}">
                <a16:creationId xmlns:a16="http://schemas.microsoft.com/office/drawing/2014/main" id="{D350F537-9C37-491D-813C-0D5027E6B7FA}"/>
              </a:ext>
            </a:extLst>
          </p:cNvPr>
          <p:cNvSpPr>
            <a:spLocks noGrp="1"/>
          </p:cNvSpPr>
          <p:nvPr>
            <p:ph type="body" sz="quarter" idx="11"/>
          </p:nvPr>
        </p:nvSpPr>
        <p:spPr>
          <a:xfrm>
            <a:off x="2419582" y="3425294"/>
            <a:ext cx="7335837" cy="1015365"/>
          </a:xfrm>
        </p:spPr>
        <p:txBody>
          <a:bodyPr anchor="ctr">
            <a:normAutofit/>
          </a:bodyPr>
          <a:lstStyle>
            <a:lvl1pPr marL="0" indent="0">
              <a:buNone/>
              <a:defRPr sz="2400"/>
            </a:lvl1pPr>
          </a:lstStyle>
          <a:p>
            <a:pPr lvl="0"/>
            <a:r>
              <a:rPr lang="en-US"/>
              <a:t>Edit Master text styles</a:t>
            </a:r>
          </a:p>
        </p:txBody>
      </p:sp>
      <p:sp>
        <p:nvSpPr>
          <p:cNvPr id="10" name="Text Placeholder 7">
            <a:extLst>
              <a:ext uri="{FF2B5EF4-FFF2-40B4-BE49-F238E27FC236}">
                <a16:creationId xmlns:a16="http://schemas.microsoft.com/office/drawing/2014/main" id="{20BB273F-6732-4841-81A8-097AAA976178}"/>
              </a:ext>
            </a:extLst>
          </p:cNvPr>
          <p:cNvSpPr>
            <a:spLocks noGrp="1"/>
          </p:cNvSpPr>
          <p:nvPr>
            <p:ph type="body" sz="quarter" idx="12"/>
          </p:nvPr>
        </p:nvSpPr>
        <p:spPr>
          <a:xfrm>
            <a:off x="2097723" y="4832911"/>
            <a:ext cx="7335837" cy="1015365"/>
          </a:xfrm>
        </p:spPr>
        <p:txBody>
          <a:bodyPr anchor="ctr">
            <a:normAutofit/>
          </a:bodyPr>
          <a:lstStyle>
            <a:lvl1pPr marL="0" indent="0">
              <a:buNone/>
              <a:defRPr sz="2400"/>
            </a:lvl1pPr>
          </a:lstStyle>
          <a:p>
            <a:pPr lvl="0"/>
            <a:r>
              <a:rPr lang="en-US"/>
              <a:t>Edit Master text styles</a:t>
            </a:r>
          </a:p>
        </p:txBody>
      </p:sp>
      <p:sp>
        <p:nvSpPr>
          <p:cNvPr id="11" name="Slide Number Placeholder 5">
            <a:extLst>
              <a:ext uri="{FF2B5EF4-FFF2-40B4-BE49-F238E27FC236}">
                <a16:creationId xmlns:a16="http://schemas.microsoft.com/office/drawing/2014/main" id="{1E055BC7-7E9D-411A-A371-8BB06289998A}"/>
              </a:ext>
            </a:extLst>
          </p:cNvPr>
          <p:cNvSpPr txBox="1">
            <a:spLocks/>
          </p:cNvSpPr>
          <p:nvPr userDrawn="1"/>
        </p:nvSpPr>
        <p:spPr>
          <a:xfrm>
            <a:off x="10955867" y="6268559"/>
            <a:ext cx="863600" cy="365125"/>
          </a:xfrm>
          <a:prstGeom prst="rect">
            <a:avLst/>
          </a:prstGeom>
        </p:spPr>
        <p:txBody>
          <a:bodyPr anchor="ctr"/>
          <a:lstStyle>
            <a:defPPr>
              <a:defRPr lang="en-US"/>
            </a:defPPr>
            <a:lvl1pPr marL="0" algn="l" defTabSz="914400" rtl="0" eaLnBrk="1" latinLnBrk="0" hangingPunct="1">
              <a:defRPr sz="1200" kern="1200">
                <a:solidFill>
                  <a:srgbClr val="00001D"/>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DACE4803-5779-8C42-98E3-FD8A1AB768F9}" type="slidenum">
              <a:rPr lang="en-US" sz="1400" smtClean="0">
                <a:solidFill>
                  <a:schemeClr val="tx1"/>
                </a:solidFill>
              </a:rPr>
              <a:pPr algn="ctr"/>
              <a:t>‹#›</a:t>
            </a:fld>
            <a:endParaRPr lang="en-US" sz="1400">
              <a:solidFill>
                <a:schemeClr val="tx1"/>
              </a:solidFill>
            </a:endParaRPr>
          </a:p>
        </p:txBody>
      </p:sp>
    </p:spTree>
    <p:extLst>
      <p:ext uri="{BB962C8B-B14F-4D97-AF65-F5344CB8AC3E}">
        <p14:creationId xmlns:p14="http://schemas.microsoft.com/office/powerpoint/2010/main" val="3578100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3" name="Rectangle 138"/>
          <p:cNvSpPr>
            <a:spLocks noChangeArrowheads="1"/>
          </p:cNvSpPr>
          <p:nvPr userDrawn="1">
            <p:custDataLst>
              <p:tags r:id="rId1"/>
            </p:custDataLst>
          </p:nvPr>
        </p:nvSpPr>
        <p:spPr bwMode="gray">
          <a:xfrm>
            <a:off x="0" y="1781668"/>
            <a:ext cx="12192000" cy="2637932"/>
          </a:xfrm>
          <a:prstGeom prst="rect">
            <a:avLst/>
          </a:prstGeom>
          <a:solidFill>
            <a:schemeClr val="tx1"/>
          </a:solidFill>
          <a:ln w="9525" algn="ctr">
            <a:noFill/>
            <a:miter lim="800000"/>
            <a:headEnd/>
            <a:tailEnd/>
          </a:ln>
          <a:effectLst/>
        </p:spPr>
        <p:txBody>
          <a:bodyPr wrap="none" anchor="ctr"/>
          <a:lstStyle/>
          <a:p>
            <a:pPr>
              <a:defRPr/>
            </a:pPr>
            <a:endParaRPr lang="en-US" sz="1800"/>
          </a:p>
        </p:txBody>
      </p:sp>
      <p:sp>
        <p:nvSpPr>
          <p:cNvPr id="6" name="Text Placeholder 5"/>
          <p:cNvSpPr>
            <a:spLocks noGrp="1"/>
          </p:cNvSpPr>
          <p:nvPr>
            <p:ph type="body" sz="quarter" idx="10" hasCustomPrompt="1"/>
          </p:nvPr>
        </p:nvSpPr>
        <p:spPr>
          <a:xfrm>
            <a:off x="316524" y="2223354"/>
            <a:ext cx="11875477" cy="1754560"/>
          </a:xfrm>
          <a:prstGeom prst="rect">
            <a:avLst/>
          </a:prstGeom>
        </p:spPr>
        <p:txBody>
          <a:bodyPr anchor="ctr">
            <a:normAutofit/>
          </a:bodyPr>
          <a:lstStyle>
            <a:lvl1pPr marL="0" indent="0">
              <a:buNone/>
              <a:defRPr sz="3600">
                <a:solidFill>
                  <a:schemeClr val="bg1"/>
                </a:solidFill>
                <a:latin typeface="Montserrat" panose="02000505000000020004" pitchFamily="2" charset="0"/>
              </a:defRPr>
            </a:lvl1pPr>
          </a:lstStyle>
          <a:p>
            <a:pPr lvl="0"/>
            <a:r>
              <a:rPr lang="en-US"/>
              <a:t>Section</a:t>
            </a:r>
          </a:p>
        </p:txBody>
      </p:sp>
    </p:spTree>
    <p:extLst>
      <p:ext uri="{BB962C8B-B14F-4D97-AF65-F5344CB8AC3E}">
        <p14:creationId xmlns:p14="http://schemas.microsoft.com/office/powerpoint/2010/main" val="793331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933911839"/>
              </p:ext>
            </p:extLst>
          </p:nvPr>
        </p:nvGraphicFramePr>
        <p:xfrm>
          <a:off x="2119" y="1593"/>
          <a:ext cx="2116" cy="1587"/>
        </p:xfrm>
        <a:graphic>
          <a:graphicData uri="http://schemas.openxmlformats.org/presentationml/2006/ole">
            <mc:AlternateContent xmlns:mc="http://schemas.openxmlformats.org/markup-compatibility/2006">
              <mc:Choice xmlns:v="urn:schemas-microsoft-com:vml" Requires="v">
                <p:oleObj spid="_x0000_s6145"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2119" y="1593"/>
                        <a:ext cx="2116" cy="1587"/>
                      </a:xfrm>
                      <a:prstGeom prst="rect">
                        <a:avLst/>
                      </a:prstGeom>
                    </p:spPr>
                  </p:pic>
                </p:oleObj>
              </mc:Fallback>
            </mc:AlternateContent>
          </a:graphicData>
        </a:graphic>
      </p:graphicFrame>
      <p:sp>
        <p:nvSpPr>
          <p:cNvPr id="8" name="Text Placeholder 4"/>
          <p:cNvSpPr>
            <a:spLocks noGrp="1"/>
          </p:cNvSpPr>
          <p:nvPr>
            <p:ph type="body" sz="quarter" idx="14"/>
          </p:nvPr>
        </p:nvSpPr>
        <p:spPr>
          <a:xfrm>
            <a:off x="609601" y="1296061"/>
            <a:ext cx="10972803" cy="1263115"/>
          </a:xfrm>
          <a:prstGeom prst="rect">
            <a:avLst/>
          </a:prstGeom>
        </p:spPr>
        <p:txBody>
          <a:bodyPr>
            <a:noAutofit/>
          </a:bodyPr>
          <a:lstStyle>
            <a:lvl1pPr marL="115888" indent="-115888">
              <a:defRPr sz="1600">
                <a:solidFill>
                  <a:schemeClr val="tx1"/>
                </a:solidFill>
              </a:defRPr>
            </a:lvl1pPr>
            <a:lvl2pPr marL="341313" indent="-174625">
              <a:defRPr sz="1600"/>
            </a:lvl2pPr>
            <a:lvl3pPr marL="914400" indent="0">
              <a:buNone/>
              <a:defRPr sz="1800"/>
            </a:lvl3pPr>
            <a:lvl4pPr>
              <a:defRPr sz="1600"/>
            </a:lvl4pPr>
            <a:lvl5pPr>
              <a:defRPr sz="1600"/>
            </a:lvl5pPr>
          </a:lstStyle>
          <a:p>
            <a:pPr lvl="0"/>
            <a:r>
              <a:rPr lang="en-US"/>
              <a:t>Click to edit Master text styles</a:t>
            </a:r>
          </a:p>
          <a:p>
            <a:pPr lvl="1"/>
            <a:r>
              <a:rPr lang="en-US"/>
              <a:t>Level two</a:t>
            </a:r>
          </a:p>
        </p:txBody>
      </p:sp>
      <p:sp>
        <p:nvSpPr>
          <p:cNvPr id="7" name="Text Placeholder 4"/>
          <p:cNvSpPr>
            <a:spLocks noGrp="1"/>
          </p:cNvSpPr>
          <p:nvPr>
            <p:ph type="body" sz="quarter" idx="16" hasCustomPrompt="1"/>
          </p:nvPr>
        </p:nvSpPr>
        <p:spPr>
          <a:xfrm>
            <a:off x="2139463" y="6302812"/>
            <a:ext cx="8816404" cy="296619"/>
          </a:xfrm>
          <a:prstGeom prst="rect">
            <a:avLst/>
          </a:prstGeom>
        </p:spPr>
        <p:txBody>
          <a:bodyPr anchor="ctr">
            <a:noAutofit/>
          </a:bodyPr>
          <a:lstStyle>
            <a:lvl1pPr marL="0" indent="0">
              <a:buNone/>
              <a:defRPr sz="1400" b="0" baseline="0">
                <a:solidFill>
                  <a:schemeClr val="tx1"/>
                </a:solidFill>
                <a:latin typeface="+mj-lt"/>
              </a:defRPr>
            </a:lvl1pPr>
            <a:lvl2pPr>
              <a:defRPr sz="2000"/>
            </a:lvl2pPr>
            <a:lvl3pPr>
              <a:defRPr sz="1800"/>
            </a:lvl3pPr>
            <a:lvl4pPr>
              <a:defRPr sz="1600"/>
            </a:lvl4pPr>
            <a:lvl5pPr>
              <a:defRPr sz="1600"/>
            </a:lvl5pPr>
          </a:lstStyle>
          <a:p>
            <a:pPr lvl="0"/>
            <a:r>
              <a:rPr lang="en-US"/>
              <a:t>Source: </a:t>
            </a:r>
          </a:p>
        </p:txBody>
      </p:sp>
      <p:sp>
        <p:nvSpPr>
          <p:cNvPr id="9" name="Slide Number Placeholder 5"/>
          <p:cNvSpPr txBox="1">
            <a:spLocks/>
          </p:cNvSpPr>
          <p:nvPr userDrawn="1"/>
        </p:nvSpPr>
        <p:spPr>
          <a:xfrm>
            <a:off x="10955867" y="6268559"/>
            <a:ext cx="863600" cy="365125"/>
          </a:xfrm>
          <a:prstGeom prst="rect">
            <a:avLst/>
          </a:prstGeom>
        </p:spPr>
        <p:txBody>
          <a:bodyPr anchor="ctr"/>
          <a:lstStyle>
            <a:defPPr>
              <a:defRPr lang="en-US"/>
            </a:defPPr>
            <a:lvl1pPr marL="0" algn="l" defTabSz="914400" rtl="0" eaLnBrk="1" latinLnBrk="0" hangingPunct="1">
              <a:defRPr sz="1200" kern="1200">
                <a:solidFill>
                  <a:srgbClr val="00001D"/>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DACE4803-5779-8C42-98E3-FD8A1AB768F9}" type="slidenum">
              <a:rPr lang="en-US" sz="1400" smtClean="0">
                <a:solidFill>
                  <a:schemeClr val="tx1"/>
                </a:solidFill>
              </a:rPr>
              <a:pPr algn="ctr"/>
              <a:t>‹#›</a:t>
            </a:fld>
            <a:endParaRPr lang="en-US" sz="1400">
              <a:solidFill>
                <a:schemeClr val="tx1"/>
              </a:solidFill>
            </a:endParaRPr>
          </a:p>
        </p:txBody>
      </p:sp>
      <p:sp>
        <p:nvSpPr>
          <p:cNvPr id="10" name="Title Placeholder 3"/>
          <p:cNvSpPr>
            <a:spLocks noGrp="1"/>
          </p:cNvSpPr>
          <p:nvPr>
            <p:ph type="title"/>
          </p:nvPr>
        </p:nvSpPr>
        <p:spPr>
          <a:xfrm>
            <a:off x="609600" y="437359"/>
            <a:ext cx="10972800" cy="729931"/>
          </a:xfrm>
          <a:prstGeom prst="rect">
            <a:avLst/>
          </a:prstGeom>
        </p:spPr>
        <p:txBody>
          <a:bodyPr vert="horz" lIns="91440" tIns="45720" rIns="91440" bIns="45720" rtlCol="0" anchor="ctr">
            <a:normAutofit/>
          </a:bodyPr>
          <a:lstStyle/>
          <a:p>
            <a:r>
              <a:rPr lang="en-US"/>
              <a:t>Click to edit Master title style</a:t>
            </a:r>
          </a:p>
        </p:txBody>
      </p:sp>
      <p:pic>
        <p:nvPicPr>
          <p:cNvPr id="11" name="Picture 10"/>
          <p:cNvPicPr>
            <a:picLocks noChangeAspect="1"/>
          </p:cNvPicPr>
          <p:nvPr userDrawn="1"/>
        </p:nvPicPr>
        <p:blipFill rotWithShape="1">
          <a:blip r:embed="rId6" cstate="print">
            <a:extLst>
              <a:ext uri="{28A0092B-C50C-407E-A947-70E740481C1C}">
                <a14:useLocalDpi xmlns:a14="http://schemas.microsoft.com/office/drawing/2010/main" val="0"/>
              </a:ext>
            </a:extLst>
          </a:blip>
          <a:srcRect l="11294" r="11675" b="16489"/>
          <a:stretch/>
        </p:blipFill>
        <p:spPr>
          <a:xfrm>
            <a:off x="311216" y="5888854"/>
            <a:ext cx="1622170" cy="759409"/>
          </a:xfrm>
          <a:prstGeom prst="rect">
            <a:avLst/>
          </a:prstGeom>
        </p:spPr>
      </p:pic>
    </p:spTree>
    <p:extLst>
      <p:ext uri="{BB962C8B-B14F-4D97-AF65-F5344CB8AC3E}">
        <p14:creationId xmlns:p14="http://schemas.microsoft.com/office/powerpoint/2010/main" val="785176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2_Title and Conten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1923034257"/>
              </p:ext>
            </p:extLst>
          </p:nvPr>
        </p:nvGraphicFramePr>
        <p:xfrm>
          <a:off x="2119" y="1593"/>
          <a:ext cx="2116" cy="1587"/>
        </p:xfrm>
        <a:graphic>
          <a:graphicData uri="http://schemas.openxmlformats.org/presentationml/2006/ole">
            <mc:AlternateContent xmlns:mc="http://schemas.openxmlformats.org/markup-compatibility/2006">
              <mc:Choice xmlns:v="urn:schemas-microsoft-com:vml" Requires="v">
                <p:oleObj spid="_x0000_s7169"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2119" y="1593"/>
                        <a:ext cx="2116" cy="1587"/>
                      </a:xfrm>
                      <a:prstGeom prst="rect">
                        <a:avLst/>
                      </a:prstGeom>
                    </p:spPr>
                  </p:pic>
                </p:oleObj>
              </mc:Fallback>
            </mc:AlternateContent>
          </a:graphicData>
        </a:graphic>
      </p:graphicFrame>
      <p:sp>
        <p:nvSpPr>
          <p:cNvPr id="10" name="Title Placeholder 3"/>
          <p:cNvSpPr>
            <a:spLocks noGrp="1"/>
          </p:cNvSpPr>
          <p:nvPr>
            <p:ph type="title" hasCustomPrompt="1"/>
          </p:nvPr>
        </p:nvSpPr>
        <p:spPr>
          <a:xfrm>
            <a:off x="609600" y="563888"/>
            <a:ext cx="10972800" cy="1317702"/>
          </a:xfrm>
          <a:prstGeom prst="rect">
            <a:avLst/>
          </a:prstGeom>
        </p:spPr>
        <p:txBody>
          <a:bodyPr vert="horz" lIns="91440" tIns="45720" rIns="91440" bIns="45720" rtlCol="0" anchor="ctr">
            <a:normAutofit/>
          </a:bodyPr>
          <a:lstStyle>
            <a:lvl1pPr algn="ctr">
              <a:defRPr sz="6000"/>
            </a:lvl1pPr>
          </a:lstStyle>
          <a:p>
            <a:r>
              <a:rPr lang="en-US"/>
              <a:t>BIG TITLE</a:t>
            </a:r>
          </a:p>
        </p:txBody>
      </p:sp>
      <p:sp>
        <p:nvSpPr>
          <p:cNvPr id="11" name="Text Placeholder 4">
            <a:extLst>
              <a:ext uri="{FF2B5EF4-FFF2-40B4-BE49-F238E27FC236}">
                <a16:creationId xmlns:a16="http://schemas.microsoft.com/office/drawing/2014/main" id="{5416EA34-194D-4BF7-B313-6BF2DF796454}"/>
              </a:ext>
            </a:extLst>
          </p:cNvPr>
          <p:cNvSpPr>
            <a:spLocks noGrp="1"/>
          </p:cNvSpPr>
          <p:nvPr>
            <p:ph type="body" sz="quarter" idx="16" hasCustomPrompt="1"/>
          </p:nvPr>
        </p:nvSpPr>
        <p:spPr>
          <a:xfrm>
            <a:off x="2139463" y="6302812"/>
            <a:ext cx="8816404" cy="296619"/>
          </a:xfrm>
          <a:prstGeom prst="rect">
            <a:avLst/>
          </a:prstGeom>
        </p:spPr>
        <p:txBody>
          <a:bodyPr anchor="ctr">
            <a:noAutofit/>
          </a:bodyPr>
          <a:lstStyle>
            <a:lvl1pPr marL="0" indent="0">
              <a:buNone/>
              <a:defRPr sz="1400" b="0" baseline="0">
                <a:solidFill>
                  <a:schemeClr val="tx1"/>
                </a:solidFill>
                <a:latin typeface="+mj-lt"/>
              </a:defRPr>
            </a:lvl1pPr>
            <a:lvl2pPr>
              <a:defRPr sz="2000"/>
            </a:lvl2pPr>
            <a:lvl3pPr>
              <a:defRPr sz="1800"/>
            </a:lvl3pPr>
            <a:lvl4pPr>
              <a:defRPr sz="1600"/>
            </a:lvl4pPr>
            <a:lvl5pPr>
              <a:defRPr sz="1600"/>
            </a:lvl5pPr>
          </a:lstStyle>
          <a:p>
            <a:pPr lvl="0"/>
            <a:r>
              <a:rPr lang="en-US"/>
              <a:t>Source: </a:t>
            </a:r>
          </a:p>
        </p:txBody>
      </p:sp>
      <p:sp>
        <p:nvSpPr>
          <p:cNvPr id="12" name="Slide Number Placeholder 5">
            <a:extLst>
              <a:ext uri="{FF2B5EF4-FFF2-40B4-BE49-F238E27FC236}">
                <a16:creationId xmlns:a16="http://schemas.microsoft.com/office/drawing/2014/main" id="{98081274-5080-4001-9E29-1BE396B6E8D6}"/>
              </a:ext>
            </a:extLst>
          </p:cNvPr>
          <p:cNvSpPr txBox="1">
            <a:spLocks/>
          </p:cNvSpPr>
          <p:nvPr userDrawn="1"/>
        </p:nvSpPr>
        <p:spPr>
          <a:xfrm>
            <a:off x="10955867" y="6268559"/>
            <a:ext cx="863600" cy="365125"/>
          </a:xfrm>
          <a:prstGeom prst="rect">
            <a:avLst/>
          </a:prstGeom>
        </p:spPr>
        <p:txBody>
          <a:bodyPr anchor="ctr"/>
          <a:lstStyle>
            <a:defPPr>
              <a:defRPr lang="en-US"/>
            </a:defPPr>
            <a:lvl1pPr marL="0" algn="l" defTabSz="914400" rtl="0" eaLnBrk="1" latinLnBrk="0" hangingPunct="1">
              <a:defRPr sz="1200" kern="1200">
                <a:solidFill>
                  <a:srgbClr val="00001D"/>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DACE4803-5779-8C42-98E3-FD8A1AB768F9}" type="slidenum">
              <a:rPr lang="en-US" sz="1400" smtClean="0">
                <a:solidFill>
                  <a:schemeClr val="tx1"/>
                </a:solidFill>
              </a:rPr>
              <a:pPr algn="ctr"/>
              <a:t>‹#›</a:t>
            </a:fld>
            <a:endParaRPr lang="en-US" sz="1400">
              <a:solidFill>
                <a:schemeClr val="tx1"/>
              </a:solidFill>
            </a:endParaRPr>
          </a:p>
        </p:txBody>
      </p:sp>
      <p:cxnSp>
        <p:nvCxnSpPr>
          <p:cNvPr id="6" name="Straight Connector 5">
            <a:extLst>
              <a:ext uri="{FF2B5EF4-FFF2-40B4-BE49-F238E27FC236}">
                <a16:creationId xmlns:a16="http://schemas.microsoft.com/office/drawing/2014/main" id="{F1A5CCA5-0AA0-410F-8B81-6E48C63015B7}"/>
              </a:ext>
            </a:extLst>
          </p:cNvPr>
          <p:cNvCxnSpPr>
            <a:cxnSpLocks/>
          </p:cNvCxnSpPr>
          <p:nvPr userDrawn="1"/>
        </p:nvCxnSpPr>
        <p:spPr>
          <a:xfrm>
            <a:off x="609600" y="1915842"/>
            <a:ext cx="109728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pic>
        <p:nvPicPr>
          <p:cNvPr id="18" name="Picture 17"/>
          <p:cNvPicPr>
            <a:picLocks noChangeAspect="1"/>
          </p:cNvPicPr>
          <p:nvPr userDrawn="1"/>
        </p:nvPicPr>
        <p:blipFill rotWithShape="1">
          <a:blip r:embed="rId6" cstate="print">
            <a:extLst>
              <a:ext uri="{28A0092B-C50C-407E-A947-70E740481C1C}">
                <a14:useLocalDpi xmlns:a14="http://schemas.microsoft.com/office/drawing/2010/main" val="0"/>
              </a:ext>
            </a:extLst>
          </a:blip>
          <a:srcRect l="11294" r="11675" b="16489"/>
          <a:stretch/>
        </p:blipFill>
        <p:spPr>
          <a:xfrm>
            <a:off x="311216" y="5888854"/>
            <a:ext cx="1622170" cy="759409"/>
          </a:xfrm>
          <a:prstGeom prst="rect">
            <a:avLst/>
          </a:prstGeom>
        </p:spPr>
      </p:pic>
    </p:spTree>
    <p:extLst>
      <p:ext uri="{BB962C8B-B14F-4D97-AF65-F5344CB8AC3E}">
        <p14:creationId xmlns:p14="http://schemas.microsoft.com/office/powerpoint/2010/main" val="2149524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 Big Title">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306003400"/>
              </p:ext>
            </p:extLst>
          </p:nvPr>
        </p:nvGraphicFramePr>
        <p:xfrm>
          <a:off x="2119" y="1593"/>
          <a:ext cx="2116" cy="1587"/>
        </p:xfrm>
        <a:graphic>
          <a:graphicData uri="http://schemas.openxmlformats.org/presentationml/2006/ole">
            <mc:AlternateContent xmlns:mc="http://schemas.openxmlformats.org/markup-compatibility/2006">
              <mc:Choice xmlns:v="urn:schemas-microsoft-com:vml" Requires="v">
                <p:oleObj spid="_x0000_s8193"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2119" y="1593"/>
                        <a:ext cx="2116" cy="1587"/>
                      </a:xfrm>
                      <a:prstGeom prst="rect">
                        <a:avLst/>
                      </a:prstGeom>
                    </p:spPr>
                  </p:pic>
                </p:oleObj>
              </mc:Fallback>
            </mc:AlternateContent>
          </a:graphicData>
        </a:graphic>
      </p:graphicFrame>
      <p:sp>
        <p:nvSpPr>
          <p:cNvPr id="10" name="Title Placeholder 3"/>
          <p:cNvSpPr>
            <a:spLocks noGrp="1"/>
          </p:cNvSpPr>
          <p:nvPr>
            <p:ph type="title" hasCustomPrompt="1"/>
          </p:nvPr>
        </p:nvSpPr>
        <p:spPr>
          <a:xfrm>
            <a:off x="609600" y="563888"/>
            <a:ext cx="10972800" cy="1317702"/>
          </a:xfrm>
          <a:prstGeom prst="rect">
            <a:avLst/>
          </a:prstGeom>
        </p:spPr>
        <p:txBody>
          <a:bodyPr vert="horz" lIns="91440" tIns="45720" rIns="91440" bIns="45720" rtlCol="0" anchor="ctr">
            <a:normAutofit/>
          </a:bodyPr>
          <a:lstStyle>
            <a:lvl1pPr algn="ctr">
              <a:defRPr sz="6000"/>
            </a:lvl1pPr>
          </a:lstStyle>
          <a:p>
            <a:r>
              <a:rPr lang="en-US"/>
              <a:t>BIG TITLE</a:t>
            </a:r>
          </a:p>
        </p:txBody>
      </p:sp>
      <p:sp>
        <p:nvSpPr>
          <p:cNvPr id="11" name="Text Placeholder 4">
            <a:extLst>
              <a:ext uri="{FF2B5EF4-FFF2-40B4-BE49-F238E27FC236}">
                <a16:creationId xmlns:a16="http://schemas.microsoft.com/office/drawing/2014/main" id="{5416EA34-194D-4BF7-B313-6BF2DF796454}"/>
              </a:ext>
            </a:extLst>
          </p:cNvPr>
          <p:cNvSpPr>
            <a:spLocks noGrp="1"/>
          </p:cNvSpPr>
          <p:nvPr>
            <p:ph type="body" sz="quarter" idx="16" hasCustomPrompt="1"/>
          </p:nvPr>
        </p:nvSpPr>
        <p:spPr>
          <a:xfrm>
            <a:off x="2139463" y="6302812"/>
            <a:ext cx="8816404" cy="296619"/>
          </a:xfrm>
          <a:prstGeom prst="rect">
            <a:avLst/>
          </a:prstGeom>
        </p:spPr>
        <p:txBody>
          <a:bodyPr anchor="ctr">
            <a:noAutofit/>
          </a:bodyPr>
          <a:lstStyle>
            <a:lvl1pPr marL="0" indent="0">
              <a:buNone/>
              <a:defRPr sz="1400" b="0" baseline="0">
                <a:solidFill>
                  <a:schemeClr val="tx1"/>
                </a:solidFill>
                <a:latin typeface="+mj-lt"/>
              </a:defRPr>
            </a:lvl1pPr>
            <a:lvl2pPr>
              <a:defRPr sz="2000"/>
            </a:lvl2pPr>
            <a:lvl3pPr>
              <a:defRPr sz="1800"/>
            </a:lvl3pPr>
            <a:lvl4pPr>
              <a:defRPr sz="1600"/>
            </a:lvl4pPr>
            <a:lvl5pPr>
              <a:defRPr sz="1600"/>
            </a:lvl5pPr>
          </a:lstStyle>
          <a:p>
            <a:pPr lvl="0"/>
            <a:r>
              <a:rPr lang="en-US"/>
              <a:t>Source: </a:t>
            </a:r>
          </a:p>
        </p:txBody>
      </p:sp>
      <p:sp>
        <p:nvSpPr>
          <p:cNvPr id="12" name="Slide Number Placeholder 5">
            <a:extLst>
              <a:ext uri="{FF2B5EF4-FFF2-40B4-BE49-F238E27FC236}">
                <a16:creationId xmlns:a16="http://schemas.microsoft.com/office/drawing/2014/main" id="{98081274-5080-4001-9E29-1BE396B6E8D6}"/>
              </a:ext>
            </a:extLst>
          </p:cNvPr>
          <p:cNvSpPr txBox="1">
            <a:spLocks/>
          </p:cNvSpPr>
          <p:nvPr userDrawn="1"/>
        </p:nvSpPr>
        <p:spPr>
          <a:xfrm>
            <a:off x="10955867" y="6268559"/>
            <a:ext cx="863600" cy="365125"/>
          </a:xfrm>
          <a:prstGeom prst="rect">
            <a:avLst/>
          </a:prstGeom>
        </p:spPr>
        <p:txBody>
          <a:bodyPr anchor="ctr"/>
          <a:lstStyle>
            <a:defPPr>
              <a:defRPr lang="en-US"/>
            </a:defPPr>
            <a:lvl1pPr marL="0" algn="l" defTabSz="914400" rtl="0" eaLnBrk="1" latinLnBrk="0" hangingPunct="1">
              <a:defRPr sz="1200" kern="1200">
                <a:solidFill>
                  <a:srgbClr val="00001D"/>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DACE4803-5779-8C42-98E3-FD8A1AB768F9}" type="slidenum">
              <a:rPr lang="en-US" sz="1400" smtClean="0">
                <a:solidFill>
                  <a:schemeClr val="tx1"/>
                </a:solidFill>
              </a:rPr>
              <a:pPr algn="ctr"/>
              <a:t>‹#›</a:t>
            </a:fld>
            <a:endParaRPr lang="en-US" sz="1400">
              <a:solidFill>
                <a:schemeClr val="tx1"/>
              </a:solidFill>
            </a:endParaRPr>
          </a:p>
        </p:txBody>
      </p:sp>
      <p:pic>
        <p:nvPicPr>
          <p:cNvPr id="18" name="Picture 17"/>
          <p:cNvPicPr>
            <a:picLocks noChangeAspect="1"/>
          </p:cNvPicPr>
          <p:nvPr userDrawn="1"/>
        </p:nvPicPr>
        <p:blipFill rotWithShape="1">
          <a:blip r:embed="rId6" cstate="print">
            <a:extLst>
              <a:ext uri="{28A0092B-C50C-407E-A947-70E740481C1C}">
                <a14:useLocalDpi xmlns:a14="http://schemas.microsoft.com/office/drawing/2010/main" val="0"/>
              </a:ext>
            </a:extLst>
          </a:blip>
          <a:srcRect l="11294" r="11675" b="16489"/>
          <a:stretch/>
        </p:blipFill>
        <p:spPr>
          <a:xfrm>
            <a:off x="311216" y="5888854"/>
            <a:ext cx="1622170" cy="759409"/>
          </a:xfrm>
          <a:prstGeom prst="rect">
            <a:avLst/>
          </a:prstGeom>
        </p:spPr>
      </p:pic>
    </p:spTree>
    <p:extLst>
      <p:ext uri="{BB962C8B-B14F-4D97-AF65-F5344CB8AC3E}">
        <p14:creationId xmlns:p14="http://schemas.microsoft.com/office/powerpoint/2010/main" val="2796040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 Subtitle">
    <p:spTree>
      <p:nvGrpSpPr>
        <p:cNvPr id="1" name=""/>
        <p:cNvGrpSpPr/>
        <p:nvPr/>
      </p:nvGrpSpPr>
      <p:grpSpPr>
        <a:xfrm>
          <a:off x="0" y="0"/>
          <a:ext cx="0" cy="0"/>
          <a:chOff x="0" y="0"/>
          <a:chExt cx="0" cy="0"/>
        </a:xfrm>
      </p:grpSpPr>
      <p:sp>
        <p:nvSpPr>
          <p:cNvPr id="17" name="Text Placeholder 4"/>
          <p:cNvSpPr>
            <a:spLocks noGrp="1"/>
          </p:cNvSpPr>
          <p:nvPr>
            <p:ph type="body" sz="quarter" idx="14"/>
          </p:nvPr>
        </p:nvSpPr>
        <p:spPr>
          <a:xfrm>
            <a:off x="609602" y="1644772"/>
            <a:ext cx="10972801" cy="914400"/>
          </a:xfrm>
          <a:prstGeom prst="rect">
            <a:avLst/>
          </a:prstGeom>
        </p:spPr>
        <p:txBody>
          <a:bodyPr>
            <a:noAutofit/>
          </a:bodyPr>
          <a:lstStyle>
            <a:lvl1pPr marL="176213" indent="-176213">
              <a:defRPr sz="1600">
                <a:solidFill>
                  <a:schemeClr val="tx1"/>
                </a:solidFill>
              </a:defRPr>
            </a:lvl1pPr>
            <a:lvl2pPr>
              <a:defRPr sz="1400"/>
            </a:lvl2pPr>
            <a:lvl3pPr>
              <a:defRPr sz="1800"/>
            </a:lvl3pPr>
            <a:lvl4pPr>
              <a:defRPr sz="1600"/>
            </a:lvl4pPr>
            <a:lvl5pPr>
              <a:defRPr sz="1600"/>
            </a:lvl5pPr>
          </a:lstStyle>
          <a:p>
            <a:pPr lvl="0"/>
            <a:r>
              <a:rPr lang="en-US"/>
              <a:t>Click to edit Master text styles</a:t>
            </a:r>
          </a:p>
          <a:p>
            <a:pPr lvl="1"/>
            <a:endParaRPr lang="en-US"/>
          </a:p>
        </p:txBody>
      </p:sp>
      <p:sp>
        <p:nvSpPr>
          <p:cNvPr id="19" name="Text Placeholder 4"/>
          <p:cNvSpPr>
            <a:spLocks noGrp="1"/>
          </p:cNvSpPr>
          <p:nvPr>
            <p:ph type="body" sz="quarter" idx="15" hasCustomPrompt="1"/>
          </p:nvPr>
        </p:nvSpPr>
        <p:spPr>
          <a:xfrm>
            <a:off x="609602" y="1296062"/>
            <a:ext cx="10972801" cy="348715"/>
          </a:xfrm>
          <a:prstGeom prst="rect">
            <a:avLst/>
          </a:prstGeom>
        </p:spPr>
        <p:txBody>
          <a:bodyPr>
            <a:noAutofit/>
          </a:bodyPr>
          <a:lstStyle>
            <a:lvl1pPr marL="0" indent="0">
              <a:buNone/>
              <a:defRPr sz="1800" b="1" baseline="0">
                <a:solidFill>
                  <a:schemeClr val="bg2"/>
                </a:solidFill>
                <a:latin typeface="Open Sans" panose="020B0606030504020204" pitchFamily="34" charset="0"/>
                <a:ea typeface="Open Sans" panose="020B0606030504020204" pitchFamily="34" charset="0"/>
                <a:cs typeface="Open Sans" panose="020B0606030504020204" pitchFamily="34" charset="0"/>
              </a:defRPr>
            </a:lvl1pPr>
            <a:lvl2pPr>
              <a:defRPr sz="2000"/>
            </a:lvl2pPr>
            <a:lvl3pPr>
              <a:defRPr sz="1800"/>
            </a:lvl3pPr>
            <a:lvl4pPr>
              <a:defRPr sz="1600"/>
            </a:lvl4pPr>
            <a:lvl5pPr>
              <a:defRPr sz="1600"/>
            </a:lvl5pPr>
          </a:lstStyle>
          <a:p>
            <a:pPr lvl="0"/>
            <a:r>
              <a:rPr lang="en-US"/>
              <a:t>Insert Subtitle</a:t>
            </a:r>
          </a:p>
        </p:txBody>
      </p:sp>
      <p:sp>
        <p:nvSpPr>
          <p:cNvPr id="12" name="Title Placeholder 3"/>
          <p:cNvSpPr>
            <a:spLocks noGrp="1"/>
          </p:cNvSpPr>
          <p:nvPr>
            <p:ph type="title"/>
          </p:nvPr>
        </p:nvSpPr>
        <p:spPr>
          <a:xfrm>
            <a:off x="609600" y="437359"/>
            <a:ext cx="10972800" cy="729931"/>
          </a:xfrm>
          <a:prstGeom prst="rect">
            <a:avLst/>
          </a:prstGeom>
        </p:spPr>
        <p:txBody>
          <a:bodyPr vert="horz" lIns="91440" tIns="45720" rIns="91440" bIns="45720" rtlCol="0" anchor="ctr">
            <a:normAutofit/>
          </a:bodyPr>
          <a:lstStyle>
            <a:lvl1pPr>
              <a:defRPr sz="2400">
                <a:solidFill>
                  <a:srgbClr val="3A4151"/>
                </a:solidFill>
              </a:defRPr>
            </a:lvl1pPr>
          </a:lstStyle>
          <a:p>
            <a:r>
              <a:rPr lang="en-US"/>
              <a:t>Click to edit Master title style</a:t>
            </a:r>
          </a:p>
        </p:txBody>
      </p:sp>
      <p:sp>
        <p:nvSpPr>
          <p:cNvPr id="9" name="Text Placeholder 4">
            <a:extLst>
              <a:ext uri="{FF2B5EF4-FFF2-40B4-BE49-F238E27FC236}">
                <a16:creationId xmlns:a16="http://schemas.microsoft.com/office/drawing/2014/main" id="{D616C195-2870-4C63-A81A-5C7711DED581}"/>
              </a:ext>
            </a:extLst>
          </p:cNvPr>
          <p:cNvSpPr>
            <a:spLocks noGrp="1"/>
          </p:cNvSpPr>
          <p:nvPr>
            <p:ph type="body" sz="quarter" idx="16" hasCustomPrompt="1"/>
          </p:nvPr>
        </p:nvSpPr>
        <p:spPr>
          <a:xfrm>
            <a:off x="2139463" y="6302812"/>
            <a:ext cx="8816404" cy="296619"/>
          </a:xfrm>
          <a:prstGeom prst="rect">
            <a:avLst/>
          </a:prstGeom>
        </p:spPr>
        <p:txBody>
          <a:bodyPr anchor="ctr">
            <a:noAutofit/>
          </a:bodyPr>
          <a:lstStyle>
            <a:lvl1pPr marL="0" indent="0">
              <a:buNone/>
              <a:defRPr sz="1400" b="0" baseline="0">
                <a:solidFill>
                  <a:schemeClr val="tx1"/>
                </a:solidFill>
                <a:latin typeface="+mj-lt"/>
              </a:defRPr>
            </a:lvl1pPr>
            <a:lvl2pPr>
              <a:defRPr sz="2000"/>
            </a:lvl2pPr>
            <a:lvl3pPr>
              <a:defRPr sz="1800"/>
            </a:lvl3pPr>
            <a:lvl4pPr>
              <a:defRPr sz="1600"/>
            </a:lvl4pPr>
            <a:lvl5pPr>
              <a:defRPr sz="1600"/>
            </a:lvl5pPr>
          </a:lstStyle>
          <a:p>
            <a:pPr lvl="0"/>
            <a:r>
              <a:rPr lang="en-US"/>
              <a:t>Source: </a:t>
            </a:r>
          </a:p>
        </p:txBody>
      </p:sp>
      <p:sp>
        <p:nvSpPr>
          <p:cNvPr id="10" name="Slide Number Placeholder 5">
            <a:extLst>
              <a:ext uri="{FF2B5EF4-FFF2-40B4-BE49-F238E27FC236}">
                <a16:creationId xmlns:a16="http://schemas.microsoft.com/office/drawing/2014/main" id="{9EB43C52-6A57-4122-890A-346CD59372CA}"/>
              </a:ext>
            </a:extLst>
          </p:cNvPr>
          <p:cNvSpPr txBox="1">
            <a:spLocks/>
          </p:cNvSpPr>
          <p:nvPr userDrawn="1"/>
        </p:nvSpPr>
        <p:spPr>
          <a:xfrm>
            <a:off x="10955867" y="6268559"/>
            <a:ext cx="863600" cy="365125"/>
          </a:xfrm>
          <a:prstGeom prst="rect">
            <a:avLst/>
          </a:prstGeom>
        </p:spPr>
        <p:txBody>
          <a:bodyPr anchor="ctr"/>
          <a:lstStyle>
            <a:defPPr>
              <a:defRPr lang="en-US"/>
            </a:defPPr>
            <a:lvl1pPr marL="0" algn="l" defTabSz="914400" rtl="0" eaLnBrk="1" latinLnBrk="0" hangingPunct="1">
              <a:defRPr sz="1200" kern="1200">
                <a:solidFill>
                  <a:srgbClr val="00001D"/>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DACE4803-5779-8C42-98E3-FD8A1AB768F9}" type="slidenum">
              <a:rPr lang="en-US" sz="1400" smtClean="0">
                <a:solidFill>
                  <a:schemeClr val="tx1"/>
                </a:solidFill>
              </a:rPr>
              <a:pPr algn="ctr"/>
              <a:t>‹#›</a:t>
            </a:fld>
            <a:endParaRPr lang="en-US" sz="1400">
              <a:solidFill>
                <a:schemeClr val="tx1"/>
              </a:solidFill>
            </a:endParaRPr>
          </a:p>
        </p:txBody>
      </p:sp>
      <p:pic>
        <p:nvPicPr>
          <p:cNvPr id="16" name="Picture 15"/>
          <p:cNvPicPr>
            <a:picLocks noChangeAspect="1"/>
          </p:cNvPicPr>
          <p:nvPr userDrawn="1"/>
        </p:nvPicPr>
        <p:blipFill rotWithShape="1">
          <a:blip r:embed="rId2" cstate="print">
            <a:extLst>
              <a:ext uri="{28A0092B-C50C-407E-A947-70E740481C1C}">
                <a14:useLocalDpi xmlns:a14="http://schemas.microsoft.com/office/drawing/2010/main" val="0"/>
              </a:ext>
            </a:extLst>
          </a:blip>
          <a:srcRect l="11294" r="11675" b="16489"/>
          <a:stretch/>
        </p:blipFill>
        <p:spPr>
          <a:xfrm>
            <a:off x="311216" y="5888854"/>
            <a:ext cx="1622170" cy="759409"/>
          </a:xfrm>
          <a:prstGeom prst="rect">
            <a:avLst/>
          </a:prstGeom>
        </p:spPr>
      </p:pic>
    </p:spTree>
    <p:extLst>
      <p:ext uri="{BB962C8B-B14F-4D97-AF65-F5344CB8AC3E}">
        <p14:creationId xmlns:p14="http://schemas.microsoft.com/office/powerpoint/2010/main" val="2275818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Placeholder 3"/>
          <p:cNvSpPr>
            <a:spLocks noGrp="1"/>
          </p:cNvSpPr>
          <p:nvPr>
            <p:ph type="title"/>
          </p:nvPr>
        </p:nvSpPr>
        <p:spPr>
          <a:xfrm>
            <a:off x="609600" y="437359"/>
            <a:ext cx="10972800" cy="72993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4">
            <a:extLst>
              <a:ext uri="{FF2B5EF4-FFF2-40B4-BE49-F238E27FC236}">
                <a16:creationId xmlns:a16="http://schemas.microsoft.com/office/drawing/2014/main" id="{6BC1E21D-297F-42BA-96CD-7F3A19FA151F}"/>
              </a:ext>
            </a:extLst>
          </p:cNvPr>
          <p:cNvSpPr>
            <a:spLocks noGrp="1"/>
          </p:cNvSpPr>
          <p:nvPr>
            <p:ph type="body" sz="quarter" idx="16" hasCustomPrompt="1"/>
          </p:nvPr>
        </p:nvSpPr>
        <p:spPr>
          <a:xfrm>
            <a:off x="2139463" y="6302812"/>
            <a:ext cx="8816404" cy="296619"/>
          </a:xfrm>
          <a:prstGeom prst="rect">
            <a:avLst/>
          </a:prstGeom>
        </p:spPr>
        <p:txBody>
          <a:bodyPr anchor="ctr">
            <a:noAutofit/>
          </a:bodyPr>
          <a:lstStyle>
            <a:lvl1pPr marL="0" indent="0">
              <a:buNone/>
              <a:defRPr sz="1400" b="0" baseline="0">
                <a:solidFill>
                  <a:schemeClr val="tx1"/>
                </a:solidFill>
                <a:latin typeface="+mj-lt"/>
              </a:defRPr>
            </a:lvl1pPr>
            <a:lvl2pPr>
              <a:defRPr sz="2000"/>
            </a:lvl2pPr>
            <a:lvl3pPr>
              <a:defRPr sz="1800"/>
            </a:lvl3pPr>
            <a:lvl4pPr>
              <a:defRPr sz="1600"/>
            </a:lvl4pPr>
            <a:lvl5pPr>
              <a:defRPr sz="1600"/>
            </a:lvl5pPr>
          </a:lstStyle>
          <a:p>
            <a:pPr lvl="0"/>
            <a:r>
              <a:rPr lang="en-US"/>
              <a:t>Source: </a:t>
            </a:r>
          </a:p>
        </p:txBody>
      </p:sp>
      <p:sp>
        <p:nvSpPr>
          <p:cNvPr id="4" name="Slide Number Placeholder 5">
            <a:extLst>
              <a:ext uri="{FF2B5EF4-FFF2-40B4-BE49-F238E27FC236}">
                <a16:creationId xmlns:a16="http://schemas.microsoft.com/office/drawing/2014/main" id="{77BF13AA-BF1E-44F9-983A-5F306F397DF3}"/>
              </a:ext>
            </a:extLst>
          </p:cNvPr>
          <p:cNvSpPr txBox="1">
            <a:spLocks/>
          </p:cNvSpPr>
          <p:nvPr userDrawn="1"/>
        </p:nvSpPr>
        <p:spPr>
          <a:xfrm>
            <a:off x="10955867" y="6268559"/>
            <a:ext cx="863600" cy="365125"/>
          </a:xfrm>
          <a:prstGeom prst="rect">
            <a:avLst/>
          </a:prstGeom>
        </p:spPr>
        <p:txBody>
          <a:bodyPr anchor="ctr"/>
          <a:lstStyle>
            <a:defPPr>
              <a:defRPr lang="en-US"/>
            </a:defPPr>
            <a:lvl1pPr marL="0" algn="l" defTabSz="914400" rtl="0" eaLnBrk="1" latinLnBrk="0" hangingPunct="1">
              <a:defRPr sz="1200" kern="1200">
                <a:solidFill>
                  <a:srgbClr val="00001D"/>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DACE4803-5779-8C42-98E3-FD8A1AB768F9}" type="slidenum">
              <a:rPr lang="en-US" sz="1400" smtClean="0">
                <a:solidFill>
                  <a:schemeClr val="tx1"/>
                </a:solidFill>
              </a:rPr>
              <a:pPr algn="ctr"/>
              <a:t>‹#›</a:t>
            </a:fld>
            <a:endParaRPr lang="en-US" sz="1400">
              <a:solidFill>
                <a:schemeClr val="tx1"/>
              </a:solidFill>
            </a:endParaRPr>
          </a:p>
        </p:txBody>
      </p:sp>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l="11294" r="11675" b="16489"/>
          <a:stretch/>
        </p:blipFill>
        <p:spPr>
          <a:xfrm>
            <a:off x="311216" y="5888854"/>
            <a:ext cx="1622170" cy="759409"/>
          </a:xfrm>
          <a:prstGeom prst="rect">
            <a:avLst/>
          </a:prstGeom>
        </p:spPr>
      </p:pic>
    </p:spTree>
    <p:extLst>
      <p:ext uri="{BB962C8B-B14F-4D97-AF65-F5344CB8AC3E}">
        <p14:creationId xmlns:p14="http://schemas.microsoft.com/office/powerpoint/2010/main" val="1490041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vmlDrawing" Target="../drawings/vmlDrawing1.vml"/><Relationship Id="rId3" Type="http://schemas.openxmlformats.org/officeDocument/2006/relationships/slideLayout" Target="../slideLayouts/slideLayout3.xml"/><Relationship Id="rId21" Type="http://schemas.openxmlformats.org/officeDocument/2006/relationships/image" Target="../media/image1.e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9"/>
            </p:custDataLst>
            <p:extLst>
              <p:ext uri="{D42A27DB-BD31-4B8C-83A1-F6EECF244321}">
                <p14:modId xmlns:p14="http://schemas.microsoft.com/office/powerpoint/2010/main" val="1956246908"/>
              </p:ext>
            </p:extLst>
          </p:nvPr>
        </p:nvGraphicFramePr>
        <p:xfrm>
          <a:off x="2119" y="1593"/>
          <a:ext cx="2116" cy="1587"/>
        </p:xfrm>
        <a:graphic>
          <a:graphicData uri="http://schemas.openxmlformats.org/presentationml/2006/ole">
            <mc:AlternateContent xmlns:mc="http://schemas.openxmlformats.org/markup-compatibility/2006">
              <mc:Choice xmlns:v="urn:schemas-microsoft-com:vml" Requires="v">
                <p:oleObj spid="_x0000_s1025" name="think-cell Slide" r:id="rId20" imgW="270" imgH="270" progId="TCLayout.ActiveDocument.1">
                  <p:embed/>
                </p:oleObj>
              </mc:Choice>
              <mc:Fallback>
                <p:oleObj name="think-cell Slide" r:id="rId20" imgW="270" imgH="270" progId="TCLayout.ActiveDocument.1">
                  <p:embed/>
                  <p:pic>
                    <p:nvPicPr>
                      <p:cNvPr id="3" name="Object 2" hidden="1"/>
                      <p:cNvPicPr/>
                      <p:nvPr/>
                    </p:nvPicPr>
                    <p:blipFill>
                      <a:blip r:embed="rId21"/>
                      <a:stretch>
                        <a:fillRect/>
                      </a:stretch>
                    </p:blipFill>
                    <p:spPr>
                      <a:xfrm>
                        <a:off x="2119" y="1593"/>
                        <a:ext cx="2116" cy="1587"/>
                      </a:xfrm>
                      <a:prstGeom prst="rect">
                        <a:avLst/>
                      </a:prstGeom>
                    </p:spPr>
                  </p:pic>
                </p:oleObj>
              </mc:Fallback>
            </mc:AlternateContent>
          </a:graphicData>
        </a:graphic>
      </p:graphicFrame>
      <p:cxnSp>
        <p:nvCxnSpPr>
          <p:cNvPr id="11" name="Straight Connector 10"/>
          <p:cNvCxnSpPr/>
          <p:nvPr userDrawn="1"/>
        </p:nvCxnSpPr>
        <p:spPr bwMode="gray">
          <a:xfrm>
            <a:off x="609600" y="437354"/>
            <a:ext cx="10972800" cy="0"/>
          </a:xfrm>
          <a:prstGeom prst="line">
            <a:avLst/>
          </a:prstGeom>
          <a:solidFill>
            <a:schemeClr val="accent1"/>
          </a:solidFill>
          <a:ln w="44450" cap="flat" cmpd="sng" algn="ctr">
            <a:solidFill>
              <a:srgbClr val="002060"/>
            </a:solidFill>
            <a:prstDash val="solid"/>
            <a:round/>
            <a:headEnd type="none" w="med" len="med"/>
            <a:tailEnd type="none" w="med" len="med"/>
          </a:ln>
          <a:effectLst/>
        </p:spPr>
      </p:cxnSp>
      <p:cxnSp>
        <p:nvCxnSpPr>
          <p:cNvPr id="12" name="Straight Connector 11"/>
          <p:cNvCxnSpPr/>
          <p:nvPr userDrawn="1"/>
        </p:nvCxnSpPr>
        <p:spPr bwMode="gray">
          <a:xfrm rot="16200000">
            <a:off x="6096000" y="-4319114"/>
            <a:ext cx="0" cy="10972800"/>
          </a:xfrm>
          <a:prstGeom prst="line">
            <a:avLst/>
          </a:prstGeom>
          <a:solidFill>
            <a:schemeClr val="accent1"/>
          </a:solidFill>
          <a:ln w="19050" cap="flat" cmpd="sng" algn="ctr">
            <a:solidFill>
              <a:schemeClr val="bg1">
                <a:lumMod val="50000"/>
              </a:schemeClr>
            </a:solidFill>
            <a:prstDash val="solid"/>
            <a:round/>
            <a:headEnd type="none" w="med" len="med"/>
            <a:tailEnd type="none" w="med" len="med"/>
          </a:ln>
          <a:effectLst/>
        </p:spPr>
      </p:cxnSp>
      <p:sp>
        <p:nvSpPr>
          <p:cNvPr id="4" name="Title Placeholder 3"/>
          <p:cNvSpPr>
            <a:spLocks noGrp="1"/>
          </p:cNvSpPr>
          <p:nvPr>
            <p:ph type="title"/>
          </p:nvPr>
        </p:nvSpPr>
        <p:spPr>
          <a:xfrm>
            <a:off x="609600" y="437359"/>
            <a:ext cx="10972800" cy="729931"/>
          </a:xfrm>
          <a:prstGeom prst="rect">
            <a:avLst/>
          </a:prstGeom>
        </p:spPr>
        <p:txBody>
          <a:bodyPr vert="horz" lIns="91440" tIns="45720" rIns="91440" bIns="45720" rtlCol="0" anchor="ctr">
            <a:normAutofit/>
          </a:bodyPr>
          <a:lstStyle/>
          <a:p>
            <a:r>
              <a:rPr lang="en-US"/>
              <a:t>Click to edit Master title style</a:t>
            </a:r>
          </a:p>
        </p:txBody>
      </p:sp>
      <p:sp>
        <p:nvSpPr>
          <p:cNvPr id="7" name="Text Placeholder 6"/>
          <p:cNvSpPr>
            <a:spLocks noGrp="1"/>
          </p:cNvSpPr>
          <p:nvPr>
            <p:ph type="body" idx="1"/>
          </p:nvPr>
        </p:nvSpPr>
        <p:spPr>
          <a:xfrm>
            <a:off x="609600" y="1292298"/>
            <a:ext cx="10972800" cy="4584800"/>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3200" b="0" i="0" u="none" strike="noStrike" kern="1200" cap="none" spc="0" normalizeH="0" baseline="0" noProof="0">
                <a:ln>
                  <a:noFill/>
                </a:ln>
                <a:solidFill>
                  <a:srgbClr val="000E2F"/>
                </a:solidFill>
                <a:effectLst/>
                <a:uLnTx/>
                <a:uFillTx/>
                <a:latin typeface="+mn-lt"/>
                <a:ea typeface="+mn-ea"/>
                <a:cs typeface="+mn-cs"/>
              </a:rPr>
              <a:t>Click to edit Master text styles</a:t>
            </a:r>
          </a:p>
          <a:p>
            <a:pPr marL="742950" marR="0" lvl="1" indent="-285750" algn="l" defTabSz="457200" rtl="0" eaLnBrk="1" fontAlgn="auto" latinLnBrk="0" hangingPunct="1">
              <a:lnSpc>
                <a:spcPct val="100000"/>
              </a:lnSpc>
              <a:spcBef>
                <a:spcPct val="20000"/>
              </a:spcBef>
              <a:spcAft>
                <a:spcPts val="0"/>
              </a:spcAft>
              <a:buClrTx/>
              <a:buSzTx/>
              <a:buFont typeface="Arial"/>
              <a:buChar char="–"/>
              <a:tabLst/>
              <a:defRPr/>
            </a:pPr>
            <a:r>
              <a:rPr kumimoji="0" lang="en-US" sz="2800" b="0" i="0" u="none" strike="noStrike" kern="1200" cap="none" spc="0" normalizeH="0" baseline="0" noProof="0">
                <a:ln>
                  <a:noFill/>
                </a:ln>
                <a:solidFill>
                  <a:srgbClr val="000E2F"/>
                </a:solidFill>
                <a:effectLst/>
                <a:uLnTx/>
                <a:uFillTx/>
                <a:latin typeface="+mn-lt"/>
                <a:ea typeface="+mn-ea"/>
                <a:cs typeface="+mn-cs"/>
              </a:rPr>
              <a:t>Level two</a:t>
            </a:r>
          </a:p>
        </p:txBody>
      </p:sp>
    </p:spTree>
    <p:extLst>
      <p:ext uri="{BB962C8B-B14F-4D97-AF65-F5344CB8AC3E}">
        <p14:creationId xmlns:p14="http://schemas.microsoft.com/office/powerpoint/2010/main" val="3700007248"/>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85" r:id="rId4"/>
    <p:sldLayoutId id="2147483673" r:id="rId5"/>
    <p:sldLayoutId id="2147483693" r:id="rId6"/>
    <p:sldLayoutId id="2147483697" r:id="rId7"/>
    <p:sldLayoutId id="2147483674" r:id="rId8"/>
    <p:sldLayoutId id="2147483686" r:id="rId9"/>
    <p:sldLayoutId id="2147483676" r:id="rId10"/>
    <p:sldLayoutId id="2147483690" r:id="rId11"/>
    <p:sldLayoutId id="2147483691" r:id="rId12"/>
    <p:sldLayoutId id="2147483692" r:id="rId13"/>
    <p:sldLayoutId id="2147483694" r:id="rId14"/>
    <p:sldLayoutId id="2147483696" r:id="rId15"/>
    <p:sldLayoutId id="2147483698" r:id="rId16"/>
  </p:sldLayoutIdLst>
  <p:hf hdr="0" ftr="0" dt="0"/>
  <p:txStyles>
    <p:titleStyle>
      <a:lvl1pPr algn="l" defTabSz="457200" rtl="0" eaLnBrk="1" latinLnBrk="0" hangingPunct="1">
        <a:spcBef>
          <a:spcPct val="0"/>
        </a:spcBef>
        <a:buNone/>
        <a:tabLst>
          <a:tab pos="1030288" algn="l"/>
        </a:tabLst>
        <a:defRPr sz="2400" b="1" kern="1200">
          <a:solidFill>
            <a:schemeClr val="tx1"/>
          </a:solidFill>
          <a:latin typeface="Montserrat" panose="02000505000000020004" pitchFamily="2" charset="0"/>
          <a:ea typeface="+mj-ea"/>
          <a:cs typeface="+mj-cs"/>
        </a:defRPr>
      </a:lvl1pPr>
    </p:titleStyle>
    <p:bodyStyle>
      <a:lvl1pPr marL="342900" marR="0" indent="-342900" algn="l" defTabSz="457200" rtl="0" eaLnBrk="1" fontAlgn="auto" latinLnBrk="0" hangingPunct="1">
        <a:lnSpc>
          <a:spcPct val="100000"/>
        </a:lnSpc>
        <a:spcBef>
          <a:spcPct val="20000"/>
        </a:spcBef>
        <a:spcAft>
          <a:spcPts val="0"/>
        </a:spcAft>
        <a:buClrTx/>
        <a:buSzTx/>
        <a:buFont typeface="Arial"/>
        <a:buChar char="•"/>
        <a:tabLst/>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742950" marR="0" indent="-285750" algn="l" defTabSz="457200" rtl="0" eaLnBrk="1" fontAlgn="auto" latinLnBrk="0" hangingPunct="1">
        <a:lnSpc>
          <a:spcPct val="100000"/>
        </a:lnSpc>
        <a:spcBef>
          <a:spcPct val="20000"/>
        </a:spcBef>
        <a:spcAft>
          <a:spcPts val="0"/>
        </a:spcAft>
        <a:buClrTx/>
        <a:buSzTx/>
        <a:buFont typeface="Arial"/>
        <a:buChar char="–"/>
        <a:tabLst/>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9.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1.xml"/><Relationship Id="rId13" Type="http://schemas.openxmlformats.org/officeDocument/2006/relationships/image" Target="../media/image12.png"/><Relationship Id="rId3" Type="http://schemas.openxmlformats.org/officeDocument/2006/relationships/image" Target="../media/image6.png"/><Relationship Id="rId7" Type="http://schemas.openxmlformats.org/officeDocument/2006/relationships/image" Target="../media/image10.png"/><Relationship Id="rId12" Type="http://schemas.microsoft.com/office/2007/relationships/diagramDrawing" Target="../diagrams/drawing1.xml"/><Relationship Id="rId2" Type="http://schemas.openxmlformats.org/officeDocument/2006/relationships/notesSlide" Target="../notesSlides/notesSlide2.xml"/><Relationship Id="rId16" Type="http://schemas.openxmlformats.org/officeDocument/2006/relationships/image" Target="../media/image14.png"/><Relationship Id="rId1" Type="http://schemas.openxmlformats.org/officeDocument/2006/relationships/slideLayout" Target="../slideLayouts/slideLayout14.xml"/><Relationship Id="rId6" Type="http://schemas.openxmlformats.org/officeDocument/2006/relationships/image" Target="../media/image9.png"/><Relationship Id="rId11" Type="http://schemas.openxmlformats.org/officeDocument/2006/relationships/diagramColors" Target="../diagrams/colors1.xml"/><Relationship Id="rId5" Type="http://schemas.openxmlformats.org/officeDocument/2006/relationships/image" Target="../media/image8.png"/><Relationship Id="rId15" Type="http://schemas.openxmlformats.org/officeDocument/2006/relationships/image" Target="../media/image13.png"/><Relationship Id="rId10" Type="http://schemas.openxmlformats.org/officeDocument/2006/relationships/diagramQuickStyle" Target="../diagrams/quickStyle1.xml"/><Relationship Id="rId4" Type="http://schemas.openxmlformats.org/officeDocument/2006/relationships/image" Target="../media/image7.png"/><Relationship Id="rId9" Type="http://schemas.openxmlformats.org/officeDocument/2006/relationships/diagramLayout" Target="../diagrams/layout1.xml"/><Relationship Id="rId14" Type="http://schemas.openxmlformats.org/officeDocument/2006/relationships/image" Target="../media/image11.png"/></Relationships>
</file>

<file path=ppt/slides/_rels/slide2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8" Type="http://schemas.openxmlformats.org/officeDocument/2006/relationships/diagramLayout" Target="../diagrams/layout5.xml"/><Relationship Id="rId13" Type="http://schemas.openxmlformats.org/officeDocument/2006/relationships/diagramLayout" Target="../diagrams/layout6.xml"/><Relationship Id="rId18" Type="http://schemas.openxmlformats.org/officeDocument/2006/relationships/diagramLayout" Target="../diagrams/layout7.xml"/><Relationship Id="rId3" Type="http://schemas.openxmlformats.org/officeDocument/2006/relationships/diagramLayout" Target="../diagrams/layout4.xml"/><Relationship Id="rId21" Type="http://schemas.microsoft.com/office/2007/relationships/diagramDrawing" Target="../diagrams/drawing7.xml"/><Relationship Id="rId7" Type="http://schemas.openxmlformats.org/officeDocument/2006/relationships/diagramData" Target="../diagrams/data5.xml"/><Relationship Id="rId12" Type="http://schemas.openxmlformats.org/officeDocument/2006/relationships/diagramData" Target="../diagrams/data6.xml"/><Relationship Id="rId17" Type="http://schemas.openxmlformats.org/officeDocument/2006/relationships/diagramData" Target="../diagrams/data7.xml"/><Relationship Id="rId2" Type="http://schemas.openxmlformats.org/officeDocument/2006/relationships/diagramData" Target="../diagrams/data4.xml"/><Relationship Id="rId16" Type="http://schemas.microsoft.com/office/2007/relationships/diagramDrawing" Target="../diagrams/drawing6.xml"/><Relationship Id="rId20" Type="http://schemas.openxmlformats.org/officeDocument/2006/relationships/diagramColors" Target="../diagrams/colors7.xml"/><Relationship Id="rId1" Type="http://schemas.openxmlformats.org/officeDocument/2006/relationships/slideLayout" Target="../slideLayouts/slideLayout16.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5" Type="http://schemas.openxmlformats.org/officeDocument/2006/relationships/diagramColors" Target="../diagrams/colors6.xml"/><Relationship Id="rId10" Type="http://schemas.openxmlformats.org/officeDocument/2006/relationships/diagramColors" Target="../diagrams/colors5.xml"/><Relationship Id="rId19" Type="http://schemas.openxmlformats.org/officeDocument/2006/relationships/diagramQuickStyle" Target="../diagrams/quickStyle7.xml"/><Relationship Id="rId4" Type="http://schemas.openxmlformats.org/officeDocument/2006/relationships/diagramQuickStyle" Target="../diagrams/quickStyle4.xml"/><Relationship Id="rId9" Type="http://schemas.openxmlformats.org/officeDocument/2006/relationships/diagramQuickStyle" Target="../diagrams/quickStyle5.xml"/><Relationship Id="rId14" Type="http://schemas.openxmlformats.org/officeDocument/2006/relationships/diagramQuickStyle" Target="../diagrams/quickStyle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nchor="t">
            <a:noAutofit/>
          </a:bodyPr>
          <a:lstStyle/>
          <a:p>
            <a:r>
              <a:rPr lang="en-US" sz="3600">
                <a:solidFill>
                  <a:srgbClr val="000000"/>
                </a:solidFill>
                <a:latin typeface="Calibri" panose="020F0502020204030204" pitchFamily="34" charset="0"/>
                <a:cs typeface="Calibri" panose="020F0502020204030204" pitchFamily="34" charset="0"/>
              </a:rPr>
              <a:t>Case Interview Bootcamp</a:t>
            </a:r>
          </a:p>
        </p:txBody>
      </p:sp>
      <p:sp>
        <p:nvSpPr>
          <p:cNvPr id="4" name="Text Placeholder 3"/>
          <p:cNvSpPr>
            <a:spLocks noGrp="1"/>
          </p:cNvSpPr>
          <p:nvPr>
            <p:ph type="body" sz="quarter" idx="13"/>
          </p:nvPr>
        </p:nvSpPr>
        <p:spPr>
          <a:xfrm>
            <a:off x="3194612" y="5799985"/>
            <a:ext cx="8380071" cy="560503"/>
          </a:xfrm>
        </p:spPr>
        <p:txBody>
          <a:bodyPr anchor="t">
            <a:normAutofit/>
          </a:bodyPr>
          <a:lstStyle/>
          <a:p>
            <a:r>
              <a:rPr lang="en-US">
                <a:solidFill>
                  <a:srgbClr val="000000"/>
                </a:solidFill>
                <a:latin typeface="Calibri"/>
                <a:cs typeface="Calibri"/>
              </a:rPr>
              <a:t>Spring 2021 General Recruiting</a:t>
            </a:r>
          </a:p>
        </p:txBody>
      </p:sp>
    </p:spTree>
    <p:extLst>
      <p:ext uri="{BB962C8B-B14F-4D97-AF65-F5344CB8AC3E}">
        <p14:creationId xmlns:p14="http://schemas.microsoft.com/office/powerpoint/2010/main" val="8991129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CD40C7E-D440-4BA6-9F4B-639CF2AC13DE}"/>
              </a:ext>
            </a:extLst>
          </p:cNvPr>
          <p:cNvSpPr>
            <a:spLocks noGrp="1"/>
          </p:cNvSpPr>
          <p:nvPr>
            <p:ph type="body" sz="quarter" idx="10"/>
          </p:nvPr>
        </p:nvSpPr>
        <p:spPr/>
        <p:txBody>
          <a:bodyPr/>
          <a:lstStyle/>
          <a:p>
            <a:r>
              <a:rPr lang="en-US" b="1"/>
              <a:t>Cracking the Case Interview</a:t>
            </a:r>
          </a:p>
        </p:txBody>
      </p:sp>
    </p:spTree>
    <p:extLst>
      <p:ext uri="{BB962C8B-B14F-4D97-AF65-F5344CB8AC3E}">
        <p14:creationId xmlns:p14="http://schemas.microsoft.com/office/powerpoint/2010/main" val="1088456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4CD1C-CEB4-4E18-AFF8-E42D8D647B57}"/>
              </a:ext>
            </a:extLst>
          </p:cNvPr>
          <p:cNvSpPr>
            <a:spLocks noGrp="1"/>
          </p:cNvSpPr>
          <p:nvPr>
            <p:ph type="title"/>
          </p:nvPr>
        </p:nvSpPr>
        <p:spPr/>
        <p:txBody>
          <a:bodyPr/>
          <a:lstStyle/>
          <a:p>
            <a:r>
              <a:rPr lang="en-US"/>
              <a:t>There are many types of cases, but these are the most common in interviews</a:t>
            </a:r>
          </a:p>
        </p:txBody>
      </p:sp>
      <p:sp>
        <p:nvSpPr>
          <p:cNvPr id="3" name="Text Placeholder 2">
            <a:extLst>
              <a:ext uri="{FF2B5EF4-FFF2-40B4-BE49-F238E27FC236}">
                <a16:creationId xmlns:a16="http://schemas.microsoft.com/office/drawing/2014/main" id="{C1B15448-5E3C-4D63-8585-0A3646116C15}"/>
              </a:ext>
            </a:extLst>
          </p:cNvPr>
          <p:cNvSpPr>
            <a:spLocks noGrp="1"/>
          </p:cNvSpPr>
          <p:nvPr>
            <p:ph type="body" sz="quarter" idx="16"/>
          </p:nvPr>
        </p:nvSpPr>
        <p:spPr/>
        <p:txBody>
          <a:bodyPr/>
          <a:lstStyle/>
          <a:p>
            <a:endParaRPr lang="en-US"/>
          </a:p>
        </p:txBody>
      </p:sp>
      <p:sp>
        <p:nvSpPr>
          <p:cNvPr id="4" name="Rectangle 3">
            <a:extLst>
              <a:ext uri="{FF2B5EF4-FFF2-40B4-BE49-F238E27FC236}">
                <a16:creationId xmlns:a16="http://schemas.microsoft.com/office/drawing/2014/main" id="{601C0231-4808-48FA-A41A-36685F7CFE8F}"/>
              </a:ext>
            </a:extLst>
          </p:cNvPr>
          <p:cNvSpPr/>
          <p:nvPr/>
        </p:nvSpPr>
        <p:spPr>
          <a:xfrm>
            <a:off x="1726607" y="1786205"/>
            <a:ext cx="3495370" cy="1319589"/>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algn="ctr"/>
            <a:r>
              <a:rPr lang="en-US" sz="2400" b="1">
                <a:solidFill>
                  <a:schemeClr val="bg1"/>
                </a:solidFill>
              </a:rPr>
              <a:t>Profitability</a:t>
            </a:r>
          </a:p>
        </p:txBody>
      </p:sp>
      <p:sp>
        <p:nvSpPr>
          <p:cNvPr id="5" name="Rectangle 4">
            <a:extLst>
              <a:ext uri="{FF2B5EF4-FFF2-40B4-BE49-F238E27FC236}">
                <a16:creationId xmlns:a16="http://schemas.microsoft.com/office/drawing/2014/main" id="{E6807AAB-086B-4EB1-8713-FE72C931CC04}"/>
              </a:ext>
            </a:extLst>
          </p:cNvPr>
          <p:cNvSpPr/>
          <p:nvPr/>
        </p:nvSpPr>
        <p:spPr>
          <a:xfrm>
            <a:off x="6970024" y="1786204"/>
            <a:ext cx="3495370" cy="1319589"/>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algn="ctr"/>
            <a:r>
              <a:rPr lang="en-US" sz="2400" b="1">
                <a:solidFill>
                  <a:schemeClr val="bg1"/>
                </a:solidFill>
              </a:rPr>
              <a:t>Market Sizing</a:t>
            </a:r>
          </a:p>
        </p:txBody>
      </p:sp>
      <p:sp>
        <p:nvSpPr>
          <p:cNvPr id="8" name="Rectangle 7">
            <a:extLst>
              <a:ext uri="{FF2B5EF4-FFF2-40B4-BE49-F238E27FC236}">
                <a16:creationId xmlns:a16="http://schemas.microsoft.com/office/drawing/2014/main" id="{C77E2297-1D14-4A16-BDDE-A28FD23CEDFC}"/>
              </a:ext>
            </a:extLst>
          </p:cNvPr>
          <p:cNvSpPr/>
          <p:nvPr/>
        </p:nvSpPr>
        <p:spPr>
          <a:xfrm>
            <a:off x="6970024" y="4044507"/>
            <a:ext cx="3495370" cy="1319589"/>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algn="ctr"/>
            <a:r>
              <a:rPr lang="en-US" sz="2400" b="1">
                <a:solidFill>
                  <a:schemeClr val="bg1"/>
                </a:solidFill>
              </a:rPr>
              <a:t>Mergers and Acquisitions</a:t>
            </a:r>
          </a:p>
        </p:txBody>
      </p:sp>
      <p:sp>
        <p:nvSpPr>
          <p:cNvPr id="9" name="Rectangle 8">
            <a:extLst>
              <a:ext uri="{FF2B5EF4-FFF2-40B4-BE49-F238E27FC236}">
                <a16:creationId xmlns:a16="http://schemas.microsoft.com/office/drawing/2014/main" id="{3D995617-59C0-4D95-B700-726AD5806C03}"/>
              </a:ext>
            </a:extLst>
          </p:cNvPr>
          <p:cNvSpPr/>
          <p:nvPr/>
        </p:nvSpPr>
        <p:spPr>
          <a:xfrm>
            <a:off x="1726607" y="4044507"/>
            <a:ext cx="3495370" cy="1319589"/>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algn="ctr"/>
            <a:r>
              <a:rPr lang="en-US" sz="2400" b="1">
                <a:solidFill>
                  <a:schemeClr val="bg1"/>
                </a:solidFill>
              </a:rPr>
              <a:t>Market Entry</a:t>
            </a:r>
          </a:p>
        </p:txBody>
      </p:sp>
      <p:sp>
        <p:nvSpPr>
          <p:cNvPr id="10" name="Oval 9">
            <a:extLst>
              <a:ext uri="{FF2B5EF4-FFF2-40B4-BE49-F238E27FC236}">
                <a16:creationId xmlns:a16="http://schemas.microsoft.com/office/drawing/2014/main" id="{65F5F267-33B6-4E85-B21F-80513EB5CC92}"/>
              </a:ext>
            </a:extLst>
          </p:cNvPr>
          <p:cNvSpPr/>
          <p:nvPr/>
        </p:nvSpPr>
        <p:spPr>
          <a:xfrm>
            <a:off x="1508241" y="1630298"/>
            <a:ext cx="436729" cy="407850"/>
          </a:xfrm>
          <a:prstGeom prst="ellipse">
            <a:avLst/>
          </a:prstGeom>
          <a:solidFill>
            <a:schemeClr val="bg1"/>
          </a:solidFill>
          <a:ln w="38100">
            <a:solidFill>
              <a:srgbClr val="9DC3E6"/>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algn="l"/>
            <a:r>
              <a:rPr lang="en-US" b="1">
                <a:solidFill>
                  <a:schemeClr val="tx1"/>
                </a:solidFill>
              </a:rPr>
              <a:t>1</a:t>
            </a:r>
          </a:p>
        </p:txBody>
      </p:sp>
      <p:sp>
        <p:nvSpPr>
          <p:cNvPr id="11" name="Oval 10">
            <a:extLst>
              <a:ext uri="{FF2B5EF4-FFF2-40B4-BE49-F238E27FC236}">
                <a16:creationId xmlns:a16="http://schemas.microsoft.com/office/drawing/2014/main" id="{163988BB-3C11-4644-899B-C6BA53E2B6D9}"/>
              </a:ext>
            </a:extLst>
          </p:cNvPr>
          <p:cNvSpPr/>
          <p:nvPr/>
        </p:nvSpPr>
        <p:spPr>
          <a:xfrm>
            <a:off x="6751659" y="1630298"/>
            <a:ext cx="436729" cy="407850"/>
          </a:xfrm>
          <a:prstGeom prst="ellipse">
            <a:avLst/>
          </a:prstGeom>
          <a:solidFill>
            <a:schemeClr val="bg1"/>
          </a:solidFill>
          <a:ln w="38100">
            <a:solidFill>
              <a:srgbClr val="9DC3E6"/>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algn="l"/>
            <a:r>
              <a:rPr lang="en-US" b="1">
                <a:solidFill>
                  <a:schemeClr val="tx1"/>
                </a:solidFill>
              </a:rPr>
              <a:t>2</a:t>
            </a:r>
          </a:p>
        </p:txBody>
      </p:sp>
      <p:sp>
        <p:nvSpPr>
          <p:cNvPr id="12" name="Oval 11">
            <a:extLst>
              <a:ext uri="{FF2B5EF4-FFF2-40B4-BE49-F238E27FC236}">
                <a16:creationId xmlns:a16="http://schemas.microsoft.com/office/drawing/2014/main" id="{C6FC2D8A-F7C2-4AEE-8F14-22C25FEE5B6A}"/>
              </a:ext>
            </a:extLst>
          </p:cNvPr>
          <p:cNvSpPr/>
          <p:nvPr/>
        </p:nvSpPr>
        <p:spPr>
          <a:xfrm>
            <a:off x="1508241" y="3840582"/>
            <a:ext cx="436729" cy="407850"/>
          </a:xfrm>
          <a:prstGeom prst="ellipse">
            <a:avLst/>
          </a:prstGeom>
          <a:solidFill>
            <a:schemeClr val="bg1"/>
          </a:solidFill>
          <a:ln w="38100">
            <a:solidFill>
              <a:srgbClr val="9DC3E6"/>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algn="l"/>
            <a:r>
              <a:rPr lang="en-US" b="1">
                <a:solidFill>
                  <a:schemeClr val="tx1"/>
                </a:solidFill>
              </a:rPr>
              <a:t>3</a:t>
            </a:r>
          </a:p>
        </p:txBody>
      </p:sp>
      <p:sp>
        <p:nvSpPr>
          <p:cNvPr id="13" name="Oval 12">
            <a:extLst>
              <a:ext uri="{FF2B5EF4-FFF2-40B4-BE49-F238E27FC236}">
                <a16:creationId xmlns:a16="http://schemas.microsoft.com/office/drawing/2014/main" id="{B5503EC8-8B5F-4BD6-A631-9C811C454604}"/>
              </a:ext>
            </a:extLst>
          </p:cNvPr>
          <p:cNvSpPr/>
          <p:nvPr/>
        </p:nvSpPr>
        <p:spPr>
          <a:xfrm>
            <a:off x="6751659" y="3840582"/>
            <a:ext cx="436729" cy="407850"/>
          </a:xfrm>
          <a:prstGeom prst="ellipse">
            <a:avLst/>
          </a:prstGeom>
          <a:solidFill>
            <a:schemeClr val="bg1"/>
          </a:solidFill>
          <a:ln w="38100">
            <a:solidFill>
              <a:srgbClr val="9DC3E6"/>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algn="l"/>
            <a:r>
              <a:rPr lang="en-US" b="1">
                <a:solidFill>
                  <a:schemeClr val="tx1"/>
                </a:solidFill>
              </a:rPr>
              <a:t>4</a:t>
            </a:r>
          </a:p>
        </p:txBody>
      </p:sp>
    </p:spTree>
    <p:extLst>
      <p:ext uri="{BB962C8B-B14F-4D97-AF65-F5344CB8AC3E}">
        <p14:creationId xmlns:p14="http://schemas.microsoft.com/office/powerpoint/2010/main" val="1762914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2B5A5-C5DC-4359-B5F6-850523175969}"/>
              </a:ext>
            </a:extLst>
          </p:cNvPr>
          <p:cNvSpPr>
            <a:spLocks noGrp="1"/>
          </p:cNvSpPr>
          <p:nvPr>
            <p:ph type="title"/>
          </p:nvPr>
        </p:nvSpPr>
        <p:spPr>
          <a:xfrm>
            <a:off x="609600" y="437359"/>
            <a:ext cx="10972800" cy="729931"/>
          </a:xfrm>
        </p:spPr>
        <p:txBody>
          <a:bodyPr>
            <a:normAutofit/>
          </a:bodyPr>
          <a:lstStyle/>
          <a:p>
            <a:r>
              <a:rPr lang="en-US"/>
              <a:t>Breaking down the Profitability case</a:t>
            </a:r>
          </a:p>
        </p:txBody>
      </p:sp>
      <p:sp>
        <p:nvSpPr>
          <p:cNvPr id="3" name="Text Placeholder 2">
            <a:extLst>
              <a:ext uri="{FF2B5EF4-FFF2-40B4-BE49-F238E27FC236}">
                <a16:creationId xmlns:a16="http://schemas.microsoft.com/office/drawing/2014/main" id="{F7E7BD8B-0D73-4231-A7CF-8B7D17D0DCC2}"/>
              </a:ext>
            </a:extLst>
          </p:cNvPr>
          <p:cNvSpPr>
            <a:spLocks noGrp="1"/>
          </p:cNvSpPr>
          <p:nvPr>
            <p:ph type="body" sz="quarter" idx="16"/>
          </p:nvPr>
        </p:nvSpPr>
        <p:spPr/>
        <p:txBody>
          <a:bodyPr/>
          <a:lstStyle/>
          <a:p>
            <a:endParaRPr lang="en-US"/>
          </a:p>
        </p:txBody>
      </p:sp>
      <p:graphicFrame>
        <p:nvGraphicFramePr>
          <p:cNvPr id="4" name="Diagram 3">
            <a:extLst>
              <a:ext uri="{FF2B5EF4-FFF2-40B4-BE49-F238E27FC236}">
                <a16:creationId xmlns:a16="http://schemas.microsoft.com/office/drawing/2014/main" id="{7F60A34A-4D18-425B-BC58-4ACBD25E6761}"/>
              </a:ext>
            </a:extLst>
          </p:cNvPr>
          <p:cNvGraphicFramePr/>
          <p:nvPr>
            <p:extLst>
              <p:ext uri="{D42A27DB-BD31-4B8C-83A1-F6EECF244321}">
                <p14:modId xmlns:p14="http://schemas.microsoft.com/office/powerpoint/2010/main" val="3026508038"/>
              </p:ext>
            </p:extLst>
          </p:nvPr>
        </p:nvGraphicFramePr>
        <p:xfrm>
          <a:off x="2346548" y="2130526"/>
          <a:ext cx="9298675" cy="40447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Rectangle: Rounded Corners 10">
            <a:extLst>
              <a:ext uri="{FF2B5EF4-FFF2-40B4-BE49-F238E27FC236}">
                <a16:creationId xmlns:a16="http://schemas.microsoft.com/office/drawing/2014/main" id="{36AC98BC-8896-4CBA-9F23-66D44E6864C7}"/>
              </a:ext>
            </a:extLst>
          </p:cNvPr>
          <p:cNvSpPr/>
          <p:nvPr/>
        </p:nvSpPr>
        <p:spPr>
          <a:xfrm>
            <a:off x="2648858" y="1393825"/>
            <a:ext cx="8694057" cy="580571"/>
          </a:xfrm>
          <a:prstGeom prst="roundRect">
            <a:avLst/>
          </a:prstGeom>
          <a:solidFill>
            <a:schemeClr val="tx1">
              <a:lumMod val="10000"/>
              <a:lumOff val="9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algn="ctr"/>
            <a:r>
              <a:rPr lang="en-US" sz="3200" b="1">
                <a:solidFill>
                  <a:schemeClr val="tx1"/>
                </a:solidFill>
              </a:rPr>
              <a:t>Profitability</a:t>
            </a:r>
          </a:p>
        </p:txBody>
      </p:sp>
      <p:sp>
        <p:nvSpPr>
          <p:cNvPr id="13" name="Left Brace 12">
            <a:extLst>
              <a:ext uri="{FF2B5EF4-FFF2-40B4-BE49-F238E27FC236}">
                <a16:creationId xmlns:a16="http://schemas.microsoft.com/office/drawing/2014/main" id="{8981524D-7766-4D64-A29E-BA42CEAEAD23}"/>
              </a:ext>
            </a:extLst>
          </p:cNvPr>
          <p:cNvSpPr/>
          <p:nvPr/>
        </p:nvSpPr>
        <p:spPr>
          <a:xfrm>
            <a:off x="2648858" y="2130526"/>
            <a:ext cx="520700" cy="4044730"/>
          </a:xfrm>
          <a:prstGeom prst="leftBrace">
            <a:avLst>
              <a:gd name="adj1" fmla="val 76626"/>
              <a:gd name="adj2" fmla="val 49372"/>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 name="Rectangle 14">
            <a:extLst>
              <a:ext uri="{FF2B5EF4-FFF2-40B4-BE49-F238E27FC236}">
                <a16:creationId xmlns:a16="http://schemas.microsoft.com/office/drawing/2014/main" id="{5B05576E-BF5B-4724-860E-ED5317D1E009}"/>
              </a:ext>
            </a:extLst>
          </p:cNvPr>
          <p:cNvSpPr/>
          <p:nvPr/>
        </p:nvSpPr>
        <p:spPr>
          <a:xfrm>
            <a:off x="293078" y="3429000"/>
            <a:ext cx="2297166" cy="138304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u="none" strike="noStrike" kern="1200" cap="none" spc="0" normalizeH="0" baseline="0" noProof="0">
                <a:ln>
                  <a:noFill/>
                </a:ln>
                <a:solidFill>
                  <a:schemeClr val="tx1"/>
                </a:solidFill>
                <a:effectLst/>
                <a:uLnTx/>
                <a:uFillTx/>
                <a:latin typeface="Open Sans" panose="020B0606030504020204"/>
              </a:rPr>
              <a:t>“Profit Tree”</a:t>
            </a:r>
          </a:p>
        </p:txBody>
      </p:sp>
    </p:spTree>
    <p:extLst>
      <p:ext uri="{BB962C8B-B14F-4D97-AF65-F5344CB8AC3E}">
        <p14:creationId xmlns:p14="http://schemas.microsoft.com/office/powerpoint/2010/main" val="934461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83FBA-EF8C-48BF-97DC-8A5113EB5479}"/>
              </a:ext>
            </a:extLst>
          </p:cNvPr>
          <p:cNvSpPr>
            <a:spLocks noGrp="1"/>
          </p:cNvSpPr>
          <p:nvPr>
            <p:ph type="title"/>
          </p:nvPr>
        </p:nvSpPr>
        <p:spPr/>
        <p:txBody>
          <a:bodyPr/>
          <a:lstStyle/>
          <a:p>
            <a:r>
              <a:rPr lang="en-US"/>
              <a:t>Mental Math is a big part of consulting case interviews</a:t>
            </a:r>
          </a:p>
        </p:txBody>
      </p:sp>
      <p:sp>
        <p:nvSpPr>
          <p:cNvPr id="3" name="Text Placeholder 2">
            <a:extLst>
              <a:ext uri="{FF2B5EF4-FFF2-40B4-BE49-F238E27FC236}">
                <a16:creationId xmlns:a16="http://schemas.microsoft.com/office/drawing/2014/main" id="{5EFE2E93-0F01-448E-B012-8E1C37CD9626}"/>
              </a:ext>
            </a:extLst>
          </p:cNvPr>
          <p:cNvSpPr>
            <a:spLocks noGrp="1"/>
          </p:cNvSpPr>
          <p:nvPr>
            <p:ph type="body" sz="quarter" idx="16"/>
          </p:nvPr>
        </p:nvSpPr>
        <p:spPr/>
        <p:txBody>
          <a:bodyPr/>
          <a:lstStyle/>
          <a:p>
            <a:endParaRPr lang="en-US"/>
          </a:p>
        </p:txBody>
      </p:sp>
      <p:sp>
        <p:nvSpPr>
          <p:cNvPr id="4" name="Rectangle 3">
            <a:extLst>
              <a:ext uri="{FF2B5EF4-FFF2-40B4-BE49-F238E27FC236}">
                <a16:creationId xmlns:a16="http://schemas.microsoft.com/office/drawing/2014/main" id="{60327CA7-AA20-48BA-8A82-569DD5636D02}"/>
              </a:ext>
            </a:extLst>
          </p:cNvPr>
          <p:cNvSpPr/>
          <p:nvPr/>
        </p:nvSpPr>
        <p:spPr>
          <a:xfrm>
            <a:off x="4495800" y="2340941"/>
            <a:ext cx="3200400" cy="3435531"/>
          </a:xfrm>
          <a:prstGeom prst="rect">
            <a:avLst/>
          </a:prstGeom>
          <a:solidFill>
            <a:schemeClr val="tx1">
              <a:lumMod val="10000"/>
              <a:lumOff val="90000"/>
            </a:schemeClr>
          </a:solid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l"/>
            <a:r>
              <a:rPr lang="en-US" sz="1600" b="0" i="0">
                <a:solidFill>
                  <a:srgbClr val="212529"/>
                </a:solidFill>
                <a:effectLst/>
              </a:rPr>
              <a:t>When multiplying two numbers that are of similar magnitude, it can be easier to </a:t>
            </a:r>
            <a:r>
              <a:rPr lang="en-US" sz="1600" b="1" i="0">
                <a:solidFill>
                  <a:srgbClr val="212529"/>
                </a:solidFill>
                <a:effectLst/>
              </a:rPr>
              <a:t>halve the smaller and double the larger</a:t>
            </a:r>
            <a:r>
              <a:rPr lang="en-US" sz="1600" b="0" i="0">
                <a:solidFill>
                  <a:srgbClr val="212529"/>
                </a:solidFill>
                <a:effectLst/>
              </a:rPr>
              <a:t>. 220 450 = 110 900 = 99,000</a:t>
            </a:r>
          </a:p>
          <a:p>
            <a:pPr algn="l"/>
            <a:endParaRPr lang="en-US" sz="1600">
              <a:solidFill>
                <a:srgbClr val="212529"/>
              </a:solidFill>
            </a:endParaRPr>
          </a:p>
          <a:p>
            <a:pPr algn="l"/>
            <a:r>
              <a:rPr lang="en-US" sz="1600" b="1">
                <a:solidFill>
                  <a:srgbClr val="212529"/>
                </a:solidFill>
              </a:rPr>
              <a:t>Round numbers</a:t>
            </a:r>
          </a:p>
          <a:p>
            <a:pPr algn="l"/>
            <a:r>
              <a:rPr lang="en-US" sz="1600">
                <a:solidFill>
                  <a:srgbClr val="212529"/>
                </a:solidFill>
              </a:rPr>
              <a:t>287 million = 300 million</a:t>
            </a:r>
          </a:p>
          <a:p>
            <a:pPr algn="l"/>
            <a:endParaRPr lang="en-US" sz="1600">
              <a:solidFill>
                <a:srgbClr val="212529"/>
              </a:solidFill>
            </a:endParaRPr>
          </a:p>
          <a:p>
            <a:pPr algn="l"/>
            <a:r>
              <a:rPr lang="en-US" sz="1600" b="1">
                <a:solidFill>
                  <a:srgbClr val="212529"/>
                </a:solidFill>
              </a:rPr>
              <a:t>Remove zeros</a:t>
            </a:r>
            <a:r>
              <a:rPr lang="en-US" sz="1600">
                <a:solidFill>
                  <a:srgbClr val="212529"/>
                </a:solidFill>
              </a:rPr>
              <a:t>, add them at the end</a:t>
            </a:r>
          </a:p>
          <a:p>
            <a:pPr algn="l"/>
            <a:r>
              <a:rPr lang="en-US" sz="1600">
                <a:solidFill>
                  <a:srgbClr val="212529"/>
                </a:solidFill>
              </a:rPr>
              <a:t>200 million x 400 million</a:t>
            </a:r>
            <a:endParaRPr lang="en-US" sz="1600">
              <a:solidFill>
                <a:srgbClr val="333333"/>
              </a:solidFill>
            </a:endParaRPr>
          </a:p>
          <a:p>
            <a:pPr algn="l"/>
            <a:r>
              <a:rPr lang="en-US" sz="1600">
                <a:solidFill>
                  <a:srgbClr val="333333"/>
                </a:solidFill>
              </a:rPr>
              <a:t>2 x 4 = 20000000000000000</a:t>
            </a:r>
          </a:p>
        </p:txBody>
      </p:sp>
      <p:sp>
        <p:nvSpPr>
          <p:cNvPr id="5" name="Rectangle 4">
            <a:extLst>
              <a:ext uri="{FF2B5EF4-FFF2-40B4-BE49-F238E27FC236}">
                <a16:creationId xmlns:a16="http://schemas.microsoft.com/office/drawing/2014/main" id="{0013F548-D332-4789-8014-1E37DA81444F}"/>
              </a:ext>
            </a:extLst>
          </p:cNvPr>
          <p:cNvSpPr/>
          <p:nvPr/>
        </p:nvSpPr>
        <p:spPr>
          <a:xfrm>
            <a:off x="8382000" y="2340941"/>
            <a:ext cx="3200400" cy="3435531"/>
          </a:xfrm>
          <a:prstGeom prst="rect">
            <a:avLst/>
          </a:prstGeom>
          <a:solidFill>
            <a:schemeClr val="tx1">
              <a:lumMod val="10000"/>
              <a:lumOff val="90000"/>
            </a:schemeClr>
          </a:solid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marL="285750" indent="-285750" algn="l">
              <a:buFont typeface="Arial" panose="020B0604020202020204" pitchFamily="34" charset="0"/>
              <a:buChar char="•"/>
            </a:pPr>
            <a:r>
              <a:rPr lang="en-US" sz="1600" b="0" i="0">
                <a:solidFill>
                  <a:srgbClr val="333333"/>
                </a:solidFill>
                <a:effectLst/>
              </a:rPr>
              <a:t>Ask questions if you don’t understand something</a:t>
            </a:r>
          </a:p>
          <a:p>
            <a:pPr marL="285750" indent="-285750" algn="l">
              <a:buFont typeface="Arial" panose="020B0604020202020204" pitchFamily="34" charset="0"/>
              <a:buChar char="•"/>
            </a:pPr>
            <a:r>
              <a:rPr lang="en-US" sz="1600">
                <a:solidFill>
                  <a:srgbClr val="333333"/>
                </a:solidFill>
              </a:rPr>
              <a:t>Keep work organized</a:t>
            </a:r>
          </a:p>
          <a:p>
            <a:pPr marL="285750" indent="-285750" algn="l">
              <a:buFont typeface="Arial" panose="020B0604020202020204" pitchFamily="34" charset="0"/>
              <a:buChar char="•"/>
            </a:pPr>
            <a:r>
              <a:rPr lang="en-US" sz="1600">
                <a:solidFill>
                  <a:srgbClr val="333333"/>
                </a:solidFill>
              </a:rPr>
              <a:t>Looking for the process, not the accuracy</a:t>
            </a:r>
          </a:p>
          <a:p>
            <a:pPr marL="285750" indent="-285750" algn="l">
              <a:buFont typeface="Arial" panose="020B0604020202020204" pitchFamily="34" charset="0"/>
              <a:buChar char="•"/>
            </a:pPr>
            <a:r>
              <a:rPr lang="en-US" sz="1600">
                <a:solidFill>
                  <a:srgbClr val="333333"/>
                </a:solidFill>
              </a:rPr>
              <a:t>Inaccuracy is okay</a:t>
            </a:r>
          </a:p>
          <a:p>
            <a:pPr marL="285750" indent="-285750" algn="l">
              <a:buFont typeface="Arial" panose="020B0604020202020204" pitchFamily="34" charset="0"/>
              <a:buChar char="•"/>
            </a:pPr>
            <a:r>
              <a:rPr lang="en-US" sz="1600">
                <a:solidFill>
                  <a:srgbClr val="333333"/>
                </a:solidFill>
              </a:rPr>
              <a:t>Be cautious of time</a:t>
            </a:r>
          </a:p>
          <a:p>
            <a:pPr marL="285750" indent="-285750" algn="l">
              <a:buFont typeface="Arial" panose="020B0604020202020204" pitchFamily="34" charset="0"/>
              <a:buChar char="•"/>
            </a:pPr>
            <a:r>
              <a:rPr lang="en-US" sz="1600">
                <a:solidFill>
                  <a:srgbClr val="333333"/>
                </a:solidFill>
              </a:rPr>
              <a:t>Talk us through your process to demonstrate understanding</a:t>
            </a:r>
          </a:p>
        </p:txBody>
      </p:sp>
      <p:sp>
        <p:nvSpPr>
          <p:cNvPr id="6" name="Rectangle 5">
            <a:extLst>
              <a:ext uri="{FF2B5EF4-FFF2-40B4-BE49-F238E27FC236}">
                <a16:creationId xmlns:a16="http://schemas.microsoft.com/office/drawing/2014/main" id="{64BF4DF8-69EC-426A-8814-8C5145A0A4A4}"/>
              </a:ext>
            </a:extLst>
          </p:cNvPr>
          <p:cNvSpPr/>
          <p:nvPr/>
        </p:nvSpPr>
        <p:spPr>
          <a:xfrm>
            <a:off x="609600" y="2340941"/>
            <a:ext cx="3200400" cy="3435531"/>
          </a:xfrm>
          <a:prstGeom prst="rect">
            <a:avLst/>
          </a:prstGeom>
          <a:solidFill>
            <a:schemeClr val="tx1">
              <a:lumMod val="10000"/>
              <a:lumOff val="90000"/>
            </a:schemeClr>
          </a:solid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l"/>
            <a:r>
              <a:rPr lang="en-US" sz="1600" b="1" i="0">
                <a:solidFill>
                  <a:srgbClr val="333333"/>
                </a:solidFill>
                <a:effectLst/>
              </a:rPr>
              <a:t>Revenue </a:t>
            </a:r>
            <a:r>
              <a:rPr lang="en-US" sz="1600" b="0" i="0">
                <a:solidFill>
                  <a:srgbClr val="333333"/>
                </a:solidFill>
                <a:effectLst/>
              </a:rPr>
              <a:t>= Volume x Price</a:t>
            </a:r>
          </a:p>
          <a:p>
            <a:pPr algn="l"/>
            <a:endParaRPr lang="en-US" sz="1600" b="0" i="0">
              <a:solidFill>
                <a:srgbClr val="333333"/>
              </a:solidFill>
              <a:effectLst/>
            </a:endParaRPr>
          </a:p>
          <a:p>
            <a:pPr algn="l"/>
            <a:r>
              <a:rPr lang="en-US" sz="1600" b="1" i="0">
                <a:solidFill>
                  <a:srgbClr val="333333"/>
                </a:solidFill>
                <a:effectLst/>
              </a:rPr>
              <a:t>Cost </a:t>
            </a:r>
            <a:r>
              <a:rPr lang="en-US" sz="1600" b="0" i="0">
                <a:solidFill>
                  <a:srgbClr val="333333"/>
                </a:solidFill>
                <a:effectLst/>
              </a:rPr>
              <a:t>= Fixed cost + Variable cost</a:t>
            </a:r>
          </a:p>
          <a:p>
            <a:pPr algn="l"/>
            <a:endParaRPr lang="en-US" sz="1600" b="0" i="0">
              <a:solidFill>
                <a:srgbClr val="333333"/>
              </a:solidFill>
              <a:effectLst/>
            </a:endParaRPr>
          </a:p>
          <a:p>
            <a:pPr algn="l"/>
            <a:r>
              <a:rPr lang="en-US" sz="1600" b="1" i="0">
                <a:solidFill>
                  <a:srgbClr val="333333"/>
                </a:solidFill>
                <a:effectLst/>
              </a:rPr>
              <a:t>Profit </a:t>
            </a:r>
            <a:r>
              <a:rPr lang="en-US" sz="1600" b="0" i="0">
                <a:solidFill>
                  <a:srgbClr val="333333"/>
                </a:solidFill>
                <a:effectLst/>
              </a:rPr>
              <a:t>= Revenue – Cost</a:t>
            </a:r>
          </a:p>
          <a:p>
            <a:pPr algn="l"/>
            <a:endParaRPr lang="en-US" sz="1600" b="0" i="0">
              <a:solidFill>
                <a:srgbClr val="333333"/>
              </a:solidFill>
              <a:effectLst/>
            </a:endParaRPr>
          </a:p>
          <a:p>
            <a:pPr algn="l"/>
            <a:r>
              <a:rPr lang="en-US" sz="1600" b="1" i="0">
                <a:solidFill>
                  <a:srgbClr val="333333"/>
                </a:solidFill>
                <a:effectLst/>
              </a:rPr>
              <a:t>Profit margin</a:t>
            </a:r>
            <a:r>
              <a:rPr lang="en-US" sz="1600" b="0" i="0">
                <a:solidFill>
                  <a:srgbClr val="333333"/>
                </a:solidFill>
                <a:effectLst/>
              </a:rPr>
              <a:t> = Profit / Revenue</a:t>
            </a:r>
          </a:p>
          <a:p>
            <a:pPr algn="l"/>
            <a:endParaRPr lang="en-US" sz="1600" b="0" i="0">
              <a:solidFill>
                <a:srgbClr val="333333"/>
              </a:solidFill>
              <a:effectLst/>
            </a:endParaRPr>
          </a:p>
          <a:p>
            <a:pPr algn="l"/>
            <a:r>
              <a:rPr lang="en-US" sz="1600" b="1" i="0">
                <a:solidFill>
                  <a:srgbClr val="333333"/>
                </a:solidFill>
                <a:effectLst/>
              </a:rPr>
              <a:t>Return on Investment (ROI) </a:t>
            </a:r>
            <a:r>
              <a:rPr lang="en-US" sz="1600" b="0" i="0">
                <a:solidFill>
                  <a:srgbClr val="333333"/>
                </a:solidFill>
                <a:effectLst/>
              </a:rPr>
              <a:t>= Annual profit / Initial investment</a:t>
            </a:r>
          </a:p>
          <a:p>
            <a:pPr algn="l"/>
            <a:endParaRPr lang="en-US" sz="1600" b="0" i="0">
              <a:solidFill>
                <a:srgbClr val="333333"/>
              </a:solidFill>
              <a:effectLst/>
            </a:endParaRPr>
          </a:p>
          <a:p>
            <a:pPr algn="l"/>
            <a:r>
              <a:rPr lang="en-US" sz="1600" b="1">
                <a:solidFill>
                  <a:srgbClr val="333333"/>
                </a:solidFill>
              </a:rPr>
              <a:t>Breakeven Point </a:t>
            </a:r>
            <a:r>
              <a:rPr lang="en-US" sz="1600">
                <a:solidFill>
                  <a:srgbClr val="333333"/>
                </a:solidFill>
              </a:rPr>
              <a:t>=</a:t>
            </a:r>
            <a:endParaRPr lang="en-US" sz="1600" b="1">
              <a:solidFill>
                <a:srgbClr val="333333"/>
              </a:solidFill>
            </a:endParaRPr>
          </a:p>
          <a:p>
            <a:pPr algn="l"/>
            <a:r>
              <a:rPr lang="en-US" sz="1600">
                <a:solidFill>
                  <a:srgbClr val="333333"/>
                </a:solidFill>
              </a:rPr>
              <a:t>Cost = Revenue</a:t>
            </a:r>
            <a:endParaRPr lang="en-US" sz="1600" b="0" i="0">
              <a:solidFill>
                <a:srgbClr val="333333"/>
              </a:solidFill>
              <a:effectLst/>
            </a:endParaRPr>
          </a:p>
          <a:p>
            <a:pPr algn="l"/>
            <a:endParaRPr lang="en-US" sz="1600" b="0" i="0">
              <a:solidFill>
                <a:srgbClr val="212529"/>
              </a:solidFill>
              <a:effectLst/>
            </a:endParaRPr>
          </a:p>
        </p:txBody>
      </p:sp>
      <p:sp>
        <p:nvSpPr>
          <p:cNvPr id="7" name="Rectangle 6">
            <a:extLst>
              <a:ext uri="{FF2B5EF4-FFF2-40B4-BE49-F238E27FC236}">
                <a16:creationId xmlns:a16="http://schemas.microsoft.com/office/drawing/2014/main" id="{D9297052-45D8-4CD2-BCE3-88F2DF84A580}"/>
              </a:ext>
            </a:extLst>
          </p:cNvPr>
          <p:cNvSpPr/>
          <p:nvPr/>
        </p:nvSpPr>
        <p:spPr>
          <a:xfrm>
            <a:off x="609600" y="1776551"/>
            <a:ext cx="3200400" cy="444137"/>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r>
              <a:rPr lang="en-US" b="1">
                <a:solidFill>
                  <a:schemeClr val="bg1"/>
                </a:solidFill>
              </a:rPr>
              <a:t>Basic Formulas</a:t>
            </a:r>
          </a:p>
        </p:txBody>
      </p:sp>
      <p:sp>
        <p:nvSpPr>
          <p:cNvPr id="9" name="Rectangle 8">
            <a:extLst>
              <a:ext uri="{FF2B5EF4-FFF2-40B4-BE49-F238E27FC236}">
                <a16:creationId xmlns:a16="http://schemas.microsoft.com/office/drawing/2014/main" id="{B508BA22-B536-4D75-AF10-FE599214725F}"/>
              </a:ext>
            </a:extLst>
          </p:cNvPr>
          <p:cNvSpPr/>
          <p:nvPr/>
        </p:nvSpPr>
        <p:spPr>
          <a:xfrm>
            <a:off x="4495800" y="1773480"/>
            <a:ext cx="3200400" cy="444137"/>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r>
              <a:rPr lang="en-US" b="1">
                <a:solidFill>
                  <a:schemeClr val="bg1"/>
                </a:solidFill>
              </a:rPr>
              <a:t>Tips &amp; Tricks</a:t>
            </a:r>
          </a:p>
        </p:txBody>
      </p:sp>
      <p:sp>
        <p:nvSpPr>
          <p:cNvPr id="10" name="Rectangle 9">
            <a:extLst>
              <a:ext uri="{FF2B5EF4-FFF2-40B4-BE49-F238E27FC236}">
                <a16:creationId xmlns:a16="http://schemas.microsoft.com/office/drawing/2014/main" id="{30277841-798D-4921-A731-F03DF11DD134}"/>
              </a:ext>
            </a:extLst>
          </p:cNvPr>
          <p:cNvSpPr/>
          <p:nvPr/>
        </p:nvSpPr>
        <p:spPr>
          <a:xfrm>
            <a:off x="8382000" y="1776551"/>
            <a:ext cx="3200400" cy="444137"/>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r>
              <a:rPr lang="en-US" b="1">
                <a:solidFill>
                  <a:schemeClr val="bg1"/>
                </a:solidFill>
              </a:rPr>
              <a:t>Criteria</a:t>
            </a:r>
          </a:p>
        </p:txBody>
      </p:sp>
    </p:spTree>
    <p:extLst>
      <p:ext uri="{BB962C8B-B14F-4D97-AF65-F5344CB8AC3E}">
        <p14:creationId xmlns:p14="http://schemas.microsoft.com/office/powerpoint/2010/main" val="18599225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DDD18-4700-4F90-8AC7-124641F64F3D}"/>
              </a:ext>
            </a:extLst>
          </p:cNvPr>
          <p:cNvSpPr>
            <a:spLocks noGrp="1"/>
          </p:cNvSpPr>
          <p:nvPr>
            <p:ph type="title"/>
          </p:nvPr>
        </p:nvSpPr>
        <p:spPr>
          <a:xfrm>
            <a:off x="609600" y="2454507"/>
            <a:ext cx="10972800" cy="1317702"/>
          </a:xfrm>
        </p:spPr>
        <p:txBody>
          <a:bodyPr>
            <a:normAutofit fontScale="90000"/>
          </a:bodyPr>
          <a:lstStyle/>
          <a:p>
            <a:r>
              <a:rPr lang="en-US"/>
              <a:t>Let’s apply a structure to a real case</a:t>
            </a:r>
          </a:p>
        </p:txBody>
      </p:sp>
      <p:sp>
        <p:nvSpPr>
          <p:cNvPr id="3" name="Text Placeholder 2">
            <a:extLst>
              <a:ext uri="{FF2B5EF4-FFF2-40B4-BE49-F238E27FC236}">
                <a16:creationId xmlns:a16="http://schemas.microsoft.com/office/drawing/2014/main" id="{0E9B6A50-D957-4B98-858B-DDCBECA4024C}"/>
              </a:ext>
            </a:extLst>
          </p:cNvPr>
          <p:cNvSpPr>
            <a:spLocks noGrp="1"/>
          </p:cNvSpPr>
          <p:nvPr>
            <p:ph type="body" sz="quarter" idx="16"/>
          </p:nvPr>
        </p:nvSpPr>
        <p:spPr/>
        <p:txBody>
          <a:bodyPr/>
          <a:lstStyle/>
          <a:p>
            <a:endParaRPr lang="en-US"/>
          </a:p>
        </p:txBody>
      </p:sp>
      <p:cxnSp>
        <p:nvCxnSpPr>
          <p:cNvPr id="4" name="Straight Connector 3">
            <a:extLst>
              <a:ext uri="{FF2B5EF4-FFF2-40B4-BE49-F238E27FC236}">
                <a16:creationId xmlns:a16="http://schemas.microsoft.com/office/drawing/2014/main" id="{A0124233-4DA0-4FC5-A867-FD98E948618A}"/>
              </a:ext>
            </a:extLst>
          </p:cNvPr>
          <p:cNvCxnSpPr>
            <a:cxnSpLocks/>
          </p:cNvCxnSpPr>
          <p:nvPr/>
        </p:nvCxnSpPr>
        <p:spPr>
          <a:xfrm>
            <a:off x="609600" y="3744642"/>
            <a:ext cx="109728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3749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0208E-5C76-429F-8E7D-84018A176B03}"/>
              </a:ext>
            </a:extLst>
          </p:cNvPr>
          <p:cNvSpPr>
            <a:spLocks noGrp="1"/>
          </p:cNvSpPr>
          <p:nvPr>
            <p:ph type="title"/>
          </p:nvPr>
        </p:nvSpPr>
        <p:spPr/>
        <p:txBody>
          <a:bodyPr/>
          <a:lstStyle/>
          <a:p>
            <a:r>
              <a:rPr lang="en-US" b="1"/>
              <a:t>ACTIVITY</a:t>
            </a:r>
            <a:br>
              <a:rPr lang="en-US"/>
            </a:br>
            <a:r>
              <a:rPr lang="en-US"/>
              <a:t>Practice UCG Case - LIVE</a:t>
            </a:r>
          </a:p>
        </p:txBody>
      </p:sp>
      <p:sp>
        <p:nvSpPr>
          <p:cNvPr id="3" name="Slide Number Placeholder 2">
            <a:extLst>
              <a:ext uri="{FF2B5EF4-FFF2-40B4-BE49-F238E27FC236}">
                <a16:creationId xmlns:a16="http://schemas.microsoft.com/office/drawing/2014/main" id="{9756F6D8-463B-4599-810A-D2D471DAA902}"/>
              </a:ext>
            </a:extLst>
          </p:cNvPr>
          <p:cNvSpPr>
            <a:spLocks noGrp="1"/>
          </p:cNvSpPr>
          <p:nvPr>
            <p:ph type="sldNum" sz="quarter" idx="10"/>
          </p:nvPr>
        </p:nvSpPr>
        <p:spPr/>
        <p:txBody>
          <a:bodyPr/>
          <a:lstStyle/>
          <a:p>
            <a:pPr marL="53579"/>
            <a:endParaRPr lang="en-US"/>
          </a:p>
          <a:p>
            <a:pPr marL="53579"/>
            <a:endParaRPr lang="en-US"/>
          </a:p>
        </p:txBody>
      </p:sp>
      <p:sp>
        <p:nvSpPr>
          <p:cNvPr id="4" name="Content Placeholder 3">
            <a:extLst>
              <a:ext uri="{FF2B5EF4-FFF2-40B4-BE49-F238E27FC236}">
                <a16:creationId xmlns:a16="http://schemas.microsoft.com/office/drawing/2014/main" id="{4562C8E1-5994-42AE-AC0D-28F9E8F0F4C4}"/>
              </a:ext>
            </a:extLst>
          </p:cNvPr>
          <p:cNvSpPr>
            <a:spLocks noGrp="1"/>
          </p:cNvSpPr>
          <p:nvPr>
            <p:ph idx="11"/>
          </p:nvPr>
        </p:nvSpPr>
        <p:spPr/>
        <p:txBody>
          <a:bodyPr anchor="ctr"/>
          <a:lstStyle/>
          <a:p>
            <a:pPr marL="116840"/>
            <a:r>
              <a:rPr lang="en-US" sz="2400" b="1">
                <a:solidFill>
                  <a:schemeClr val="tx1"/>
                </a:solidFill>
              </a:rPr>
              <a:t>Time</a:t>
            </a:r>
            <a:r>
              <a:rPr lang="en-US" sz="2400">
                <a:solidFill>
                  <a:schemeClr val="tx1"/>
                </a:solidFill>
              </a:rPr>
              <a:t>: 10-20 minutes</a:t>
            </a:r>
            <a:endParaRPr lang="en-US"/>
          </a:p>
          <a:p>
            <a:pPr marL="116840"/>
            <a:endParaRPr lang="en-US" sz="2400" b="1">
              <a:solidFill>
                <a:schemeClr val="tx1"/>
              </a:solidFill>
            </a:endParaRPr>
          </a:p>
          <a:p>
            <a:pPr marL="116840"/>
            <a:r>
              <a:rPr lang="en-US" sz="2400" b="1">
                <a:solidFill>
                  <a:schemeClr val="tx1"/>
                </a:solidFill>
              </a:rPr>
              <a:t>Teams</a:t>
            </a:r>
            <a:r>
              <a:rPr lang="en-US" sz="2400">
                <a:solidFill>
                  <a:schemeClr val="tx1"/>
                </a:solidFill>
              </a:rPr>
              <a:t>: Put a UCG Member on the spot!</a:t>
            </a:r>
            <a:endParaRPr lang="en-US" sz="2400" b="1">
              <a:solidFill>
                <a:schemeClr val="tx1"/>
              </a:solidFill>
            </a:endParaRPr>
          </a:p>
          <a:p>
            <a:endParaRPr lang="en-US" sz="2400" b="1">
              <a:solidFill>
                <a:schemeClr val="tx1"/>
              </a:solidFill>
            </a:endParaRPr>
          </a:p>
          <a:p>
            <a:r>
              <a:rPr lang="en-US" sz="2400" b="1">
                <a:solidFill>
                  <a:schemeClr val="tx1"/>
                </a:solidFill>
                <a:cs typeface="Arial"/>
              </a:rPr>
              <a:t>Activity: </a:t>
            </a:r>
            <a:r>
              <a:rPr lang="en-US" sz="2400">
                <a:solidFill>
                  <a:schemeClr val="tx1"/>
                </a:solidFill>
                <a:cs typeface="Arial"/>
              </a:rPr>
              <a:t>Example Case</a:t>
            </a:r>
          </a:p>
        </p:txBody>
      </p:sp>
    </p:spTree>
    <p:extLst>
      <p:ext uri="{BB962C8B-B14F-4D97-AF65-F5344CB8AC3E}">
        <p14:creationId xmlns:p14="http://schemas.microsoft.com/office/powerpoint/2010/main" val="38188586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2B5A5-C5DC-4359-B5F6-850523175969}"/>
              </a:ext>
            </a:extLst>
          </p:cNvPr>
          <p:cNvSpPr>
            <a:spLocks noGrp="1"/>
          </p:cNvSpPr>
          <p:nvPr>
            <p:ph type="title"/>
          </p:nvPr>
        </p:nvSpPr>
        <p:spPr/>
        <p:txBody>
          <a:bodyPr>
            <a:normAutofit/>
          </a:bodyPr>
          <a:lstStyle/>
          <a:p>
            <a:r>
              <a:rPr lang="en-US"/>
              <a:t>Breaking down the Market Sizing case </a:t>
            </a:r>
          </a:p>
        </p:txBody>
      </p:sp>
      <p:sp>
        <p:nvSpPr>
          <p:cNvPr id="3" name="Text Placeholder 2">
            <a:extLst>
              <a:ext uri="{FF2B5EF4-FFF2-40B4-BE49-F238E27FC236}">
                <a16:creationId xmlns:a16="http://schemas.microsoft.com/office/drawing/2014/main" id="{F7E7BD8B-0D73-4231-A7CF-8B7D17D0DCC2}"/>
              </a:ext>
            </a:extLst>
          </p:cNvPr>
          <p:cNvSpPr>
            <a:spLocks noGrp="1"/>
          </p:cNvSpPr>
          <p:nvPr>
            <p:ph type="body" sz="quarter" idx="16"/>
          </p:nvPr>
        </p:nvSpPr>
        <p:spPr>
          <a:xfrm>
            <a:off x="2139463" y="6302812"/>
            <a:ext cx="8816404" cy="296619"/>
          </a:xfrm>
        </p:spPr>
        <p:txBody>
          <a:bodyPr/>
          <a:lstStyle/>
          <a:p>
            <a:endParaRPr lang="en-US"/>
          </a:p>
        </p:txBody>
      </p:sp>
      <p:sp>
        <p:nvSpPr>
          <p:cNvPr id="40" name="Rectangle: Rounded Corners 39">
            <a:extLst>
              <a:ext uri="{FF2B5EF4-FFF2-40B4-BE49-F238E27FC236}">
                <a16:creationId xmlns:a16="http://schemas.microsoft.com/office/drawing/2014/main" id="{1C2922F6-AAB6-4FBD-A8C6-2550AEA2A299}"/>
              </a:ext>
            </a:extLst>
          </p:cNvPr>
          <p:cNvSpPr/>
          <p:nvPr/>
        </p:nvSpPr>
        <p:spPr>
          <a:xfrm>
            <a:off x="2648858" y="1422400"/>
            <a:ext cx="8694057" cy="580571"/>
          </a:xfrm>
          <a:prstGeom prst="roundRect">
            <a:avLst/>
          </a:prstGeom>
          <a:solidFill>
            <a:schemeClr val="tx1">
              <a:lumMod val="10000"/>
              <a:lumOff val="9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algn="ctr"/>
            <a:r>
              <a:rPr lang="en-US" sz="3200" b="1">
                <a:solidFill>
                  <a:schemeClr val="tx1"/>
                </a:solidFill>
              </a:rPr>
              <a:t>Market Sizing</a:t>
            </a:r>
          </a:p>
        </p:txBody>
      </p:sp>
      <p:sp>
        <p:nvSpPr>
          <p:cNvPr id="41" name="Rectangle 40">
            <a:extLst>
              <a:ext uri="{FF2B5EF4-FFF2-40B4-BE49-F238E27FC236}">
                <a16:creationId xmlns:a16="http://schemas.microsoft.com/office/drawing/2014/main" id="{2D7E68FC-47D6-4FEB-9620-F58EBEB398F1}"/>
              </a:ext>
            </a:extLst>
          </p:cNvPr>
          <p:cNvSpPr/>
          <p:nvPr/>
        </p:nvSpPr>
        <p:spPr>
          <a:xfrm>
            <a:off x="2648858" y="2177143"/>
            <a:ext cx="8694057" cy="747541"/>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r>
              <a:rPr lang="en-US" b="1">
                <a:solidFill>
                  <a:schemeClr val="tx1"/>
                </a:solidFill>
              </a:rPr>
              <a:t>“XYZ Corp is a low-margin manufacturing company thinking about making smartphone cases. How big is the total market for phone cases?”</a:t>
            </a:r>
          </a:p>
        </p:txBody>
      </p:sp>
      <p:sp>
        <p:nvSpPr>
          <p:cNvPr id="42" name="TextBox 41">
            <a:extLst>
              <a:ext uri="{FF2B5EF4-FFF2-40B4-BE49-F238E27FC236}">
                <a16:creationId xmlns:a16="http://schemas.microsoft.com/office/drawing/2014/main" id="{17C18E9B-84C7-4BF6-9B05-6B92173F9DD3}"/>
              </a:ext>
            </a:extLst>
          </p:cNvPr>
          <p:cNvSpPr txBox="1"/>
          <p:nvPr/>
        </p:nvSpPr>
        <p:spPr>
          <a:xfrm>
            <a:off x="449943" y="3240286"/>
            <a:ext cx="2198915" cy="830997"/>
          </a:xfrm>
          <a:prstGeom prst="rect">
            <a:avLst/>
          </a:prstGeom>
          <a:noFill/>
        </p:spPr>
        <p:txBody>
          <a:bodyPr wrap="square" rtlCol="0">
            <a:spAutoFit/>
          </a:bodyPr>
          <a:lstStyle/>
          <a:p>
            <a:pPr algn="r"/>
            <a:r>
              <a:rPr lang="en-US" sz="2400" b="1"/>
              <a:t>Clarifying Questions</a:t>
            </a:r>
          </a:p>
        </p:txBody>
      </p:sp>
      <p:sp>
        <p:nvSpPr>
          <p:cNvPr id="43" name="Rectangle: Rounded Corners 42">
            <a:extLst>
              <a:ext uri="{FF2B5EF4-FFF2-40B4-BE49-F238E27FC236}">
                <a16:creationId xmlns:a16="http://schemas.microsoft.com/office/drawing/2014/main" id="{6E4F5FA0-4E7C-4FC9-956C-B701C9E5EEB6}"/>
              </a:ext>
            </a:extLst>
          </p:cNvPr>
          <p:cNvSpPr/>
          <p:nvPr/>
        </p:nvSpPr>
        <p:spPr>
          <a:xfrm>
            <a:off x="2648858" y="3138715"/>
            <a:ext cx="2605313" cy="1041399"/>
          </a:xfrm>
          <a:prstGeom prst="round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algn="ctr"/>
            <a:r>
              <a:rPr lang="en-US" b="1">
                <a:solidFill>
                  <a:schemeClr val="tx1"/>
                </a:solidFill>
              </a:rPr>
              <a:t>Global or US?</a:t>
            </a:r>
          </a:p>
          <a:p>
            <a:pPr algn="ctr"/>
            <a:endParaRPr lang="en-US" b="1">
              <a:solidFill>
                <a:schemeClr val="tx1"/>
              </a:solidFill>
            </a:endParaRPr>
          </a:p>
          <a:p>
            <a:pPr algn="ctr"/>
            <a:r>
              <a:rPr lang="en-US" b="1" i="1" u="sng">
                <a:solidFill>
                  <a:schemeClr val="tx1"/>
                </a:solidFill>
              </a:rPr>
              <a:t>US only</a:t>
            </a:r>
          </a:p>
        </p:txBody>
      </p:sp>
      <p:sp>
        <p:nvSpPr>
          <p:cNvPr id="44" name="Rectangle: Rounded Corners 43">
            <a:extLst>
              <a:ext uri="{FF2B5EF4-FFF2-40B4-BE49-F238E27FC236}">
                <a16:creationId xmlns:a16="http://schemas.microsoft.com/office/drawing/2014/main" id="{DD737795-A7AC-4D4C-8528-5B9AFA033C11}"/>
              </a:ext>
            </a:extLst>
          </p:cNvPr>
          <p:cNvSpPr/>
          <p:nvPr/>
        </p:nvSpPr>
        <p:spPr>
          <a:xfrm>
            <a:off x="5693230" y="3138715"/>
            <a:ext cx="2605313" cy="1041399"/>
          </a:xfrm>
          <a:prstGeom prst="round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lvl="0" algn="ctr"/>
            <a:r>
              <a:rPr lang="en-US" b="1">
                <a:solidFill>
                  <a:srgbClr val="000E2F"/>
                </a:solidFill>
              </a:rPr>
              <a:t>All types of phones?</a:t>
            </a:r>
          </a:p>
          <a:p>
            <a:pPr lvl="0" algn="ctr"/>
            <a:endParaRPr lang="en-US" b="1" i="1">
              <a:solidFill>
                <a:srgbClr val="000E2F"/>
              </a:solidFill>
            </a:endParaRPr>
          </a:p>
          <a:p>
            <a:pPr lvl="0" algn="ctr"/>
            <a:r>
              <a:rPr lang="en-US" b="1" i="1" u="sng">
                <a:solidFill>
                  <a:srgbClr val="000E2F"/>
                </a:solidFill>
              </a:rPr>
              <a:t>Galaxy + iPhone only</a:t>
            </a:r>
            <a:endParaRPr lang="en-US" b="1" i="1" u="sng">
              <a:solidFill>
                <a:schemeClr val="tx1"/>
              </a:solidFill>
            </a:endParaRPr>
          </a:p>
        </p:txBody>
      </p:sp>
      <p:sp>
        <p:nvSpPr>
          <p:cNvPr id="45" name="Rectangle: Rounded Corners 44">
            <a:extLst>
              <a:ext uri="{FF2B5EF4-FFF2-40B4-BE49-F238E27FC236}">
                <a16:creationId xmlns:a16="http://schemas.microsoft.com/office/drawing/2014/main" id="{F90F0AFE-8576-490D-8D02-E4E8D74134D9}"/>
              </a:ext>
            </a:extLst>
          </p:cNvPr>
          <p:cNvSpPr/>
          <p:nvPr/>
        </p:nvSpPr>
        <p:spPr>
          <a:xfrm>
            <a:off x="8737602" y="3135086"/>
            <a:ext cx="2605313" cy="1041399"/>
          </a:xfrm>
          <a:prstGeom prst="round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r>
              <a:rPr lang="en-US" b="1">
                <a:solidFill>
                  <a:schemeClr val="tx1"/>
                </a:solidFill>
              </a:rPr>
              <a:t>Cheap plastic kind?</a:t>
            </a:r>
          </a:p>
          <a:p>
            <a:pPr algn="ctr"/>
            <a:endParaRPr lang="en-US" b="1">
              <a:solidFill>
                <a:schemeClr val="tx1"/>
              </a:solidFill>
            </a:endParaRPr>
          </a:p>
          <a:p>
            <a:pPr algn="ctr"/>
            <a:r>
              <a:rPr lang="en-US" b="1" i="1" u="sng">
                <a:solidFill>
                  <a:schemeClr val="tx1"/>
                </a:solidFill>
              </a:rPr>
              <a:t>Yes. Cheap plastic</a:t>
            </a:r>
          </a:p>
          <a:p>
            <a:pPr algn="ctr"/>
            <a:endParaRPr lang="en-US" b="1">
              <a:solidFill>
                <a:schemeClr val="tx1"/>
              </a:solidFill>
            </a:endParaRPr>
          </a:p>
          <a:p>
            <a:pPr algn="ctr"/>
            <a:endParaRPr lang="en-US" b="1" i="1" u="sng">
              <a:solidFill>
                <a:schemeClr val="tx1"/>
              </a:solidFill>
            </a:endParaRPr>
          </a:p>
        </p:txBody>
      </p:sp>
      <p:sp>
        <p:nvSpPr>
          <p:cNvPr id="46" name="Freeform 3">
            <a:extLst>
              <a:ext uri="{FF2B5EF4-FFF2-40B4-BE49-F238E27FC236}">
                <a16:creationId xmlns:a16="http://schemas.microsoft.com/office/drawing/2014/main" id="{8770249F-4E82-4FA6-B9CD-CA709AD61DE8}"/>
              </a:ext>
            </a:extLst>
          </p:cNvPr>
          <p:cNvSpPr/>
          <p:nvPr/>
        </p:nvSpPr>
        <p:spPr>
          <a:xfrm>
            <a:off x="2208285" y="4756139"/>
            <a:ext cx="325566" cy="91440"/>
          </a:xfrm>
          <a:custGeom>
            <a:avLst/>
            <a:gdLst>
              <a:gd name="connsiteX0" fmla="*/ 0 w 325566"/>
              <a:gd name="connsiteY0" fmla="*/ 45720 h 91440"/>
              <a:gd name="connsiteX1" fmla="*/ 325566 w 325566"/>
              <a:gd name="connsiteY1" fmla="*/ 45720 h 91440"/>
            </a:gdLst>
            <a:ahLst/>
            <a:cxnLst>
              <a:cxn ang="0">
                <a:pos x="connsiteX0" y="connsiteY0"/>
              </a:cxn>
              <a:cxn ang="0">
                <a:pos x="connsiteX1" y="connsiteY1"/>
              </a:cxn>
            </a:cxnLst>
            <a:rect l="l" t="t" r="r" b="b"/>
            <a:pathLst>
              <a:path w="325566" h="91440">
                <a:moveTo>
                  <a:pt x="0" y="45720"/>
                </a:moveTo>
                <a:lnTo>
                  <a:pt x="325566" y="45720"/>
                </a:lnTo>
              </a:path>
            </a:pathLst>
          </a:custGeom>
          <a:noFill/>
          <a:ln>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166579" tIns="43939" rIns="166579" bIns="43940" numCol="1" spcCol="1270" anchor="ctr" anchorCtr="0">
            <a:noAutofit/>
          </a:bodyPr>
          <a:lstStyle/>
          <a:p>
            <a:pPr lvl="0" algn="ctr" defTabSz="222250">
              <a:lnSpc>
                <a:spcPct val="90000"/>
              </a:lnSpc>
              <a:spcBef>
                <a:spcPct val="0"/>
              </a:spcBef>
              <a:spcAft>
                <a:spcPct val="35000"/>
              </a:spcAft>
            </a:pPr>
            <a:endParaRPr lang="en-US" sz="500" kern="1200"/>
          </a:p>
        </p:txBody>
      </p:sp>
      <p:sp>
        <p:nvSpPr>
          <p:cNvPr id="47" name="Freeform 4">
            <a:extLst>
              <a:ext uri="{FF2B5EF4-FFF2-40B4-BE49-F238E27FC236}">
                <a16:creationId xmlns:a16="http://schemas.microsoft.com/office/drawing/2014/main" id="{5ED21E06-833C-40C4-9AFC-6C0377FAE8F3}"/>
              </a:ext>
            </a:extLst>
          </p:cNvPr>
          <p:cNvSpPr/>
          <p:nvPr/>
        </p:nvSpPr>
        <p:spPr>
          <a:xfrm>
            <a:off x="661535" y="4438894"/>
            <a:ext cx="1548549" cy="717319"/>
          </a:xfrm>
          <a:custGeom>
            <a:avLst/>
            <a:gdLst>
              <a:gd name="connsiteX0" fmla="*/ 0 w 1548549"/>
              <a:gd name="connsiteY0" fmla="*/ 0 h 929129"/>
              <a:gd name="connsiteX1" fmla="*/ 1548549 w 1548549"/>
              <a:gd name="connsiteY1" fmla="*/ 0 h 929129"/>
              <a:gd name="connsiteX2" fmla="*/ 1548549 w 1548549"/>
              <a:gd name="connsiteY2" fmla="*/ 929129 h 929129"/>
              <a:gd name="connsiteX3" fmla="*/ 0 w 1548549"/>
              <a:gd name="connsiteY3" fmla="*/ 929129 h 929129"/>
              <a:gd name="connsiteX4" fmla="*/ 0 w 1548549"/>
              <a:gd name="connsiteY4" fmla="*/ 0 h 9291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8549" h="929129">
                <a:moveTo>
                  <a:pt x="0" y="0"/>
                </a:moveTo>
                <a:lnTo>
                  <a:pt x="1548549" y="0"/>
                </a:lnTo>
                <a:lnTo>
                  <a:pt x="1548549" y="929129"/>
                </a:lnTo>
                <a:lnTo>
                  <a:pt x="0" y="929129"/>
                </a:lnTo>
                <a:lnTo>
                  <a:pt x="0" y="0"/>
                </a:lnTo>
                <a:close/>
              </a:path>
            </a:pathLst>
          </a:cu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b="1" kern="1200"/>
              <a:t>300M people in the US</a:t>
            </a:r>
          </a:p>
        </p:txBody>
      </p:sp>
      <p:sp>
        <p:nvSpPr>
          <p:cNvPr id="48" name="Freeform 5">
            <a:extLst>
              <a:ext uri="{FF2B5EF4-FFF2-40B4-BE49-F238E27FC236}">
                <a16:creationId xmlns:a16="http://schemas.microsoft.com/office/drawing/2014/main" id="{53BF539E-53BD-43D3-BD2F-A98B9ED085BC}"/>
              </a:ext>
            </a:extLst>
          </p:cNvPr>
          <p:cNvSpPr/>
          <p:nvPr/>
        </p:nvSpPr>
        <p:spPr>
          <a:xfrm>
            <a:off x="4113000" y="4756139"/>
            <a:ext cx="325566" cy="91440"/>
          </a:xfrm>
          <a:custGeom>
            <a:avLst/>
            <a:gdLst>
              <a:gd name="connsiteX0" fmla="*/ 0 w 325566"/>
              <a:gd name="connsiteY0" fmla="*/ 45720 h 91440"/>
              <a:gd name="connsiteX1" fmla="*/ 325566 w 325566"/>
              <a:gd name="connsiteY1" fmla="*/ 45720 h 91440"/>
            </a:gdLst>
            <a:ahLst/>
            <a:cxnLst>
              <a:cxn ang="0">
                <a:pos x="connsiteX0" y="connsiteY0"/>
              </a:cxn>
              <a:cxn ang="0">
                <a:pos x="connsiteX1" y="connsiteY1"/>
              </a:cxn>
            </a:cxnLst>
            <a:rect l="l" t="t" r="r" b="b"/>
            <a:pathLst>
              <a:path w="325566" h="91440">
                <a:moveTo>
                  <a:pt x="0" y="45720"/>
                </a:moveTo>
                <a:lnTo>
                  <a:pt x="325566" y="45720"/>
                </a:lnTo>
              </a:path>
            </a:pathLst>
          </a:custGeom>
          <a:noFill/>
          <a:ln>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166579" tIns="43939" rIns="166579" bIns="43940" numCol="1" spcCol="1270" anchor="ctr" anchorCtr="0">
            <a:noAutofit/>
          </a:bodyPr>
          <a:lstStyle/>
          <a:p>
            <a:pPr lvl="0" algn="ctr" defTabSz="222250">
              <a:lnSpc>
                <a:spcPct val="90000"/>
              </a:lnSpc>
              <a:spcBef>
                <a:spcPct val="0"/>
              </a:spcBef>
              <a:spcAft>
                <a:spcPct val="35000"/>
              </a:spcAft>
            </a:pPr>
            <a:endParaRPr lang="en-US" sz="500" kern="1200"/>
          </a:p>
        </p:txBody>
      </p:sp>
      <p:sp>
        <p:nvSpPr>
          <p:cNvPr id="49" name="Freeform 14">
            <a:extLst>
              <a:ext uri="{FF2B5EF4-FFF2-40B4-BE49-F238E27FC236}">
                <a16:creationId xmlns:a16="http://schemas.microsoft.com/office/drawing/2014/main" id="{E32D46AE-9F4C-4016-AD43-C33E77463109}"/>
              </a:ext>
            </a:extLst>
          </p:cNvPr>
          <p:cNvSpPr/>
          <p:nvPr/>
        </p:nvSpPr>
        <p:spPr>
          <a:xfrm>
            <a:off x="2566251" y="4438894"/>
            <a:ext cx="1548549" cy="717319"/>
          </a:xfrm>
          <a:custGeom>
            <a:avLst/>
            <a:gdLst>
              <a:gd name="connsiteX0" fmla="*/ 0 w 1548549"/>
              <a:gd name="connsiteY0" fmla="*/ 0 h 929129"/>
              <a:gd name="connsiteX1" fmla="*/ 1548549 w 1548549"/>
              <a:gd name="connsiteY1" fmla="*/ 0 h 929129"/>
              <a:gd name="connsiteX2" fmla="*/ 1548549 w 1548549"/>
              <a:gd name="connsiteY2" fmla="*/ 929129 h 929129"/>
              <a:gd name="connsiteX3" fmla="*/ 0 w 1548549"/>
              <a:gd name="connsiteY3" fmla="*/ 929129 h 929129"/>
              <a:gd name="connsiteX4" fmla="*/ 0 w 1548549"/>
              <a:gd name="connsiteY4" fmla="*/ 0 h 9291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8549" h="929129">
                <a:moveTo>
                  <a:pt x="0" y="0"/>
                </a:moveTo>
                <a:lnTo>
                  <a:pt x="1548549" y="0"/>
                </a:lnTo>
                <a:lnTo>
                  <a:pt x="1548549" y="929129"/>
                </a:lnTo>
                <a:lnTo>
                  <a:pt x="0" y="929129"/>
                </a:lnTo>
                <a:lnTo>
                  <a:pt x="0" y="0"/>
                </a:lnTo>
                <a:close/>
              </a:path>
            </a:pathLst>
          </a:cu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b="1" kern="1200"/>
              <a:t>80% use smartphones</a:t>
            </a:r>
          </a:p>
        </p:txBody>
      </p:sp>
      <p:sp>
        <p:nvSpPr>
          <p:cNvPr id="50" name="Freeform 15">
            <a:extLst>
              <a:ext uri="{FF2B5EF4-FFF2-40B4-BE49-F238E27FC236}">
                <a16:creationId xmlns:a16="http://schemas.microsoft.com/office/drawing/2014/main" id="{63744C67-8A53-4858-B14B-439439B07344}"/>
              </a:ext>
            </a:extLst>
          </p:cNvPr>
          <p:cNvSpPr/>
          <p:nvPr/>
        </p:nvSpPr>
        <p:spPr>
          <a:xfrm>
            <a:off x="6017716" y="4756139"/>
            <a:ext cx="325566" cy="91440"/>
          </a:xfrm>
          <a:custGeom>
            <a:avLst/>
            <a:gdLst>
              <a:gd name="connsiteX0" fmla="*/ 0 w 325566"/>
              <a:gd name="connsiteY0" fmla="*/ 45720 h 91440"/>
              <a:gd name="connsiteX1" fmla="*/ 325566 w 325566"/>
              <a:gd name="connsiteY1" fmla="*/ 45720 h 91440"/>
            </a:gdLst>
            <a:ahLst/>
            <a:cxnLst>
              <a:cxn ang="0">
                <a:pos x="connsiteX0" y="connsiteY0"/>
              </a:cxn>
              <a:cxn ang="0">
                <a:pos x="connsiteX1" y="connsiteY1"/>
              </a:cxn>
            </a:cxnLst>
            <a:rect l="l" t="t" r="r" b="b"/>
            <a:pathLst>
              <a:path w="325566" h="91440">
                <a:moveTo>
                  <a:pt x="0" y="45720"/>
                </a:moveTo>
                <a:lnTo>
                  <a:pt x="325566" y="45720"/>
                </a:lnTo>
              </a:path>
            </a:pathLst>
          </a:custGeom>
          <a:noFill/>
          <a:ln>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166579" tIns="43939" rIns="166579" bIns="43940" numCol="1" spcCol="1270" anchor="ctr" anchorCtr="0">
            <a:noAutofit/>
          </a:bodyPr>
          <a:lstStyle/>
          <a:p>
            <a:pPr lvl="0" algn="ctr" defTabSz="222250">
              <a:lnSpc>
                <a:spcPct val="90000"/>
              </a:lnSpc>
              <a:spcBef>
                <a:spcPct val="0"/>
              </a:spcBef>
              <a:spcAft>
                <a:spcPct val="35000"/>
              </a:spcAft>
            </a:pPr>
            <a:endParaRPr lang="en-US" sz="500" kern="1200"/>
          </a:p>
        </p:txBody>
      </p:sp>
      <p:sp>
        <p:nvSpPr>
          <p:cNvPr id="51" name="Freeform 16">
            <a:extLst>
              <a:ext uri="{FF2B5EF4-FFF2-40B4-BE49-F238E27FC236}">
                <a16:creationId xmlns:a16="http://schemas.microsoft.com/office/drawing/2014/main" id="{111BB6FC-3068-4A60-948D-1084B606A4D9}"/>
              </a:ext>
            </a:extLst>
          </p:cNvPr>
          <p:cNvSpPr/>
          <p:nvPr/>
        </p:nvSpPr>
        <p:spPr>
          <a:xfrm>
            <a:off x="4470967" y="4438894"/>
            <a:ext cx="1548549" cy="717319"/>
          </a:xfrm>
          <a:custGeom>
            <a:avLst/>
            <a:gdLst>
              <a:gd name="connsiteX0" fmla="*/ 0 w 1548549"/>
              <a:gd name="connsiteY0" fmla="*/ 0 h 929129"/>
              <a:gd name="connsiteX1" fmla="*/ 1548549 w 1548549"/>
              <a:gd name="connsiteY1" fmla="*/ 0 h 929129"/>
              <a:gd name="connsiteX2" fmla="*/ 1548549 w 1548549"/>
              <a:gd name="connsiteY2" fmla="*/ 929129 h 929129"/>
              <a:gd name="connsiteX3" fmla="*/ 0 w 1548549"/>
              <a:gd name="connsiteY3" fmla="*/ 929129 h 929129"/>
              <a:gd name="connsiteX4" fmla="*/ 0 w 1548549"/>
              <a:gd name="connsiteY4" fmla="*/ 0 h 9291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8549" h="929129">
                <a:moveTo>
                  <a:pt x="0" y="0"/>
                </a:moveTo>
                <a:lnTo>
                  <a:pt x="1548549" y="0"/>
                </a:lnTo>
                <a:lnTo>
                  <a:pt x="1548549" y="929129"/>
                </a:lnTo>
                <a:lnTo>
                  <a:pt x="0" y="929129"/>
                </a:lnTo>
                <a:lnTo>
                  <a:pt x="0" y="0"/>
                </a:lnTo>
                <a:close/>
              </a:path>
            </a:pathLst>
          </a:cu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b="1" kern="1200"/>
              <a:t>75% iPhones or Galaxies</a:t>
            </a:r>
          </a:p>
        </p:txBody>
      </p:sp>
      <p:sp>
        <p:nvSpPr>
          <p:cNvPr id="52" name="Freeform 17">
            <a:extLst>
              <a:ext uri="{FF2B5EF4-FFF2-40B4-BE49-F238E27FC236}">
                <a16:creationId xmlns:a16="http://schemas.microsoft.com/office/drawing/2014/main" id="{2AED216D-AB2C-4433-8449-16801919D70C}"/>
              </a:ext>
            </a:extLst>
          </p:cNvPr>
          <p:cNvSpPr/>
          <p:nvPr/>
        </p:nvSpPr>
        <p:spPr>
          <a:xfrm>
            <a:off x="7922432" y="4756139"/>
            <a:ext cx="325566" cy="91440"/>
          </a:xfrm>
          <a:custGeom>
            <a:avLst/>
            <a:gdLst>
              <a:gd name="connsiteX0" fmla="*/ 0 w 325566"/>
              <a:gd name="connsiteY0" fmla="*/ 45720 h 91440"/>
              <a:gd name="connsiteX1" fmla="*/ 325566 w 325566"/>
              <a:gd name="connsiteY1" fmla="*/ 45720 h 91440"/>
            </a:gdLst>
            <a:ahLst/>
            <a:cxnLst>
              <a:cxn ang="0">
                <a:pos x="connsiteX0" y="connsiteY0"/>
              </a:cxn>
              <a:cxn ang="0">
                <a:pos x="connsiteX1" y="connsiteY1"/>
              </a:cxn>
            </a:cxnLst>
            <a:rect l="l" t="t" r="r" b="b"/>
            <a:pathLst>
              <a:path w="325566" h="91440">
                <a:moveTo>
                  <a:pt x="0" y="45720"/>
                </a:moveTo>
                <a:lnTo>
                  <a:pt x="325566" y="45720"/>
                </a:lnTo>
              </a:path>
            </a:pathLst>
          </a:custGeom>
          <a:noFill/>
          <a:ln>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166579" tIns="43939" rIns="166579" bIns="43940" numCol="1" spcCol="1270" anchor="ctr" anchorCtr="0">
            <a:noAutofit/>
          </a:bodyPr>
          <a:lstStyle/>
          <a:p>
            <a:pPr lvl="0" algn="ctr" defTabSz="222250">
              <a:lnSpc>
                <a:spcPct val="90000"/>
              </a:lnSpc>
              <a:spcBef>
                <a:spcPct val="0"/>
              </a:spcBef>
              <a:spcAft>
                <a:spcPct val="35000"/>
              </a:spcAft>
            </a:pPr>
            <a:endParaRPr lang="en-US" sz="500" kern="1200"/>
          </a:p>
        </p:txBody>
      </p:sp>
      <p:sp>
        <p:nvSpPr>
          <p:cNvPr id="53" name="Freeform 18">
            <a:extLst>
              <a:ext uri="{FF2B5EF4-FFF2-40B4-BE49-F238E27FC236}">
                <a16:creationId xmlns:a16="http://schemas.microsoft.com/office/drawing/2014/main" id="{4F702356-D07E-440F-98E1-ABF34A2C6342}"/>
              </a:ext>
            </a:extLst>
          </p:cNvPr>
          <p:cNvSpPr/>
          <p:nvPr/>
        </p:nvSpPr>
        <p:spPr>
          <a:xfrm>
            <a:off x="6375683" y="4438894"/>
            <a:ext cx="1548549" cy="717319"/>
          </a:xfrm>
          <a:custGeom>
            <a:avLst/>
            <a:gdLst>
              <a:gd name="connsiteX0" fmla="*/ 0 w 1548549"/>
              <a:gd name="connsiteY0" fmla="*/ 0 h 929129"/>
              <a:gd name="connsiteX1" fmla="*/ 1548549 w 1548549"/>
              <a:gd name="connsiteY1" fmla="*/ 0 h 929129"/>
              <a:gd name="connsiteX2" fmla="*/ 1548549 w 1548549"/>
              <a:gd name="connsiteY2" fmla="*/ 929129 h 929129"/>
              <a:gd name="connsiteX3" fmla="*/ 0 w 1548549"/>
              <a:gd name="connsiteY3" fmla="*/ 929129 h 929129"/>
              <a:gd name="connsiteX4" fmla="*/ 0 w 1548549"/>
              <a:gd name="connsiteY4" fmla="*/ 0 h 9291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8549" h="929129">
                <a:moveTo>
                  <a:pt x="0" y="0"/>
                </a:moveTo>
                <a:lnTo>
                  <a:pt x="1548549" y="0"/>
                </a:lnTo>
                <a:lnTo>
                  <a:pt x="1548549" y="929129"/>
                </a:lnTo>
                <a:lnTo>
                  <a:pt x="0" y="929129"/>
                </a:lnTo>
                <a:lnTo>
                  <a:pt x="0" y="0"/>
                </a:lnTo>
                <a:close/>
              </a:path>
            </a:pathLst>
          </a:cu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b="1" kern="1200"/>
              <a:t>50% have cases</a:t>
            </a:r>
          </a:p>
        </p:txBody>
      </p:sp>
      <p:sp>
        <p:nvSpPr>
          <p:cNvPr id="54" name="Freeform 19">
            <a:extLst>
              <a:ext uri="{FF2B5EF4-FFF2-40B4-BE49-F238E27FC236}">
                <a16:creationId xmlns:a16="http://schemas.microsoft.com/office/drawing/2014/main" id="{C9B110F9-223C-4ACF-9441-40FA960861B7}"/>
              </a:ext>
            </a:extLst>
          </p:cNvPr>
          <p:cNvSpPr/>
          <p:nvPr/>
        </p:nvSpPr>
        <p:spPr>
          <a:xfrm>
            <a:off x="9827148" y="4756139"/>
            <a:ext cx="325566" cy="91440"/>
          </a:xfrm>
          <a:custGeom>
            <a:avLst/>
            <a:gdLst>
              <a:gd name="connsiteX0" fmla="*/ 0 w 325566"/>
              <a:gd name="connsiteY0" fmla="*/ 45720 h 91440"/>
              <a:gd name="connsiteX1" fmla="*/ 325566 w 325566"/>
              <a:gd name="connsiteY1" fmla="*/ 45720 h 91440"/>
            </a:gdLst>
            <a:ahLst/>
            <a:cxnLst>
              <a:cxn ang="0">
                <a:pos x="connsiteX0" y="connsiteY0"/>
              </a:cxn>
              <a:cxn ang="0">
                <a:pos x="connsiteX1" y="connsiteY1"/>
              </a:cxn>
            </a:cxnLst>
            <a:rect l="l" t="t" r="r" b="b"/>
            <a:pathLst>
              <a:path w="325566" h="91440">
                <a:moveTo>
                  <a:pt x="0" y="45720"/>
                </a:moveTo>
                <a:lnTo>
                  <a:pt x="325566" y="45720"/>
                </a:lnTo>
              </a:path>
            </a:pathLst>
          </a:custGeom>
          <a:noFill/>
          <a:ln>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166579" tIns="43939" rIns="166579" bIns="43940" numCol="1" spcCol="1270" anchor="ctr" anchorCtr="0">
            <a:noAutofit/>
          </a:bodyPr>
          <a:lstStyle/>
          <a:p>
            <a:pPr lvl="0" algn="ctr" defTabSz="222250">
              <a:lnSpc>
                <a:spcPct val="90000"/>
              </a:lnSpc>
              <a:spcBef>
                <a:spcPct val="0"/>
              </a:spcBef>
              <a:spcAft>
                <a:spcPct val="35000"/>
              </a:spcAft>
            </a:pPr>
            <a:endParaRPr lang="en-US" sz="500" kern="1200"/>
          </a:p>
        </p:txBody>
      </p:sp>
      <p:sp>
        <p:nvSpPr>
          <p:cNvPr id="55" name="Freeform 20">
            <a:extLst>
              <a:ext uri="{FF2B5EF4-FFF2-40B4-BE49-F238E27FC236}">
                <a16:creationId xmlns:a16="http://schemas.microsoft.com/office/drawing/2014/main" id="{26191ABB-86FB-4273-8689-CEB13117E032}"/>
              </a:ext>
            </a:extLst>
          </p:cNvPr>
          <p:cNvSpPr/>
          <p:nvPr/>
        </p:nvSpPr>
        <p:spPr>
          <a:xfrm>
            <a:off x="8280399" y="4438894"/>
            <a:ext cx="1548549" cy="717319"/>
          </a:xfrm>
          <a:custGeom>
            <a:avLst/>
            <a:gdLst>
              <a:gd name="connsiteX0" fmla="*/ 0 w 1548549"/>
              <a:gd name="connsiteY0" fmla="*/ 0 h 929129"/>
              <a:gd name="connsiteX1" fmla="*/ 1548549 w 1548549"/>
              <a:gd name="connsiteY1" fmla="*/ 0 h 929129"/>
              <a:gd name="connsiteX2" fmla="*/ 1548549 w 1548549"/>
              <a:gd name="connsiteY2" fmla="*/ 929129 h 929129"/>
              <a:gd name="connsiteX3" fmla="*/ 0 w 1548549"/>
              <a:gd name="connsiteY3" fmla="*/ 929129 h 929129"/>
              <a:gd name="connsiteX4" fmla="*/ 0 w 1548549"/>
              <a:gd name="connsiteY4" fmla="*/ 0 h 9291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8549" h="929129">
                <a:moveTo>
                  <a:pt x="0" y="0"/>
                </a:moveTo>
                <a:lnTo>
                  <a:pt x="1548549" y="0"/>
                </a:lnTo>
                <a:lnTo>
                  <a:pt x="1548549" y="929129"/>
                </a:lnTo>
                <a:lnTo>
                  <a:pt x="0" y="929129"/>
                </a:lnTo>
                <a:lnTo>
                  <a:pt x="0" y="0"/>
                </a:lnTo>
                <a:close/>
              </a:path>
            </a:pathLst>
          </a:cu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b="1" kern="1200"/>
              <a:t>$15 per case</a:t>
            </a:r>
          </a:p>
        </p:txBody>
      </p:sp>
      <p:sp>
        <p:nvSpPr>
          <p:cNvPr id="56" name="Freeform 21">
            <a:extLst>
              <a:ext uri="{FF2B5EF4-FFF2-40B4-BE49-F238E27FC236}">
                <a16:creationId xmlns:a16="http://schemas.microsoft.com/office/drawing/2014/main" id="{B1ABD43B-600E-4095-8C89-DAC99064777B}"/>
              </a:ext>
            </a:extLst>
          </p:cNvPr>
          <p:cNvSpPr/>
          <p:nvPr/>
        </p:nvSpPr>
        <p:spPr>
          <a:xfrm>
            <a:off x="10185114" y="4438894"/>
            <a:ext cx="1548549" cy="717319"/>
          </a:xfrm>
          <a:custGeom>
            <a:avLst/>
            <a:gdLst>
              <a:gd name="connsiteX0" fmla="*/ 0 w 1548549"/>
              <a:gd name="connsiteY0" fmla="*/ 0 h 929129"/>
              <a:gd name="connsiteX1" fmla="*/ 1548549 w 1548549"/>
              <a:gd name="connsiteY1" fmla="*/ 0 h 929129"/>
              <a:gd name="connsiteX2" fmla="*/ 1548549 w 1548549"/>
              <a:gd name="connsiteY2" fmla="*/ 929129 h 929129"/>
              <a:gd name="connsiteX3" fmla="*/ 0 w 1548549"/>
              <a:gd name="connsiteY3" fmla="*/ 929129 h 929129"/>
              <a:gd name="connsiteX4" fmla="*/ 0 w 1548549"/>
              <a:gd name="connsiteY4" fmla="*/ 0 h 9291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8549" h="929129">
                <a:moveTo>
                  <a:pt x="0" y="0"/>
                </a:moveTo>
                <a:lnTo>
                  <a:pt x="1548549" y="0"/>
                </a:lnTo>
                <a:lnTo>
                  <a:pt x="1548549" y="929129"/>
                </a:lnTo>
                <a:lnTo>
                  <a:pt x="0" y="929129"/>
                </a:lnTo>
                <a:lnTo>
                  <a:pt x="0" y="0"/>
                </a:lnTo>
                <a:close/>
              </a:path>
            </a:pathLst>
          </a:cu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b="1" kern="1200"/>
              <a:t>Replaced every 2 years</a:t>
            </a:r>
          </a:p>
        </p:txBody>
      </p:sp>
      <p:grpSp>
        <p:nvGrpSpPr>
          <p:cNvPr id="57" name="Group 56">
            <a:extLst>
              <a:ext uri="{FF2B5EF4-FFF2-40B4-BE49-F238E27FC236}">
                <a16:creationId xmlns:a16="http://schemas.microsoft.com/office/drawing/2014/main" id="{9F370008-87BE-4646-A1BF-CAC97054165F}"/>
              </a:ext>
            </a:extLst>
          </p:cNvPr>
          <p:cNvGrpSpPr/>
          <p:nvPr/>
        </p:nvGrpSpPr>
        <p:grpSpPr>
          <a:xfrm>
            <a:off x="659684" y="5152448"/>
            <a:ext cx="1561551" cy="629154"/>
            <a:chOff x="13798" y="629931"/>
            <a:chExt cx="1561551" cy="928222"/>
          </a:xfrm>
          <a:solidFill>
            <a:schemeClr val="bg1">
              <a:lumMod val="85000"/>
            </a:schemeClr>
          </a:solidFill>
        </p:grpSpPr>
        <p:sp>
          <p:nvSpPr>
            <p:cNvPr id="58" name="Rectangle 57">
              <a:extLst>
                <a:ext uri="{FF2B5EF4-FFF2-40B4-BE49-F238E27FC236}">
                  <a16:creationId xmlns:a16="http://schemas.microsoft.com/office/drawing/2014/main" id="{A8835FCA-31F0-4A7D-9819-C1F7F208D63C}"/>
                </a:ext>
              </a:extLst>
            </p:cNvPr>
            <p:cNvSpPr/>
            <p:nvPr/>
          </p:nvSpPr>
          <p:spPr>
            <a:xfrm>
              <a:off x="13798" y="629931"/>
              <a:ext cx="1547037" cy="928222"/>
            </a:xfrm>
            <a:prstGeom prst="rect">
              <a:avLst/>
            </a:pr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9" name="TextBox 58">
              <a:extLst>
                <a:ext uri="{FF2B5EF4-FFF2-40B4-BE49-F238E27FC236}">
                  <a16:creationId xmlns:a16="http://schemas.microsoft.com/office/drawing/2014/main" id="{D838B57D-9A84-4CF6-896D-F7B0CE24FBC7}"/>
                </a:ext>
              </a:extLst>
            </p:cNvPr>
            <p:cNvSpPr txBox="1"/>
            <p:nvPr/>
          </p:nvSpPr>
          <p:spPr>
            <a:xfrm>
              <a:off x="28312" y="629931"/>
              <a:ext cx="1547037" cy="928222"/>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a:solidFill>
                    <a:schemeClr val="tx1"/>
                  </a:solidFill>
                </a:rPr>
                <a:t>300M Americans</a:t>
              </a:r>
            </a:p>
          </p:txBody>
        </p:sp>
      </p:grpSp>
      <p:grpSp>
        <p:nvGrpSpPr>
          <p:cNvPr id="60" name="Group 59">
            <a:extLst>
              <a:ext uri="{FF2B5EF4-FFF2-40B4-BE49-F238E27FC236}">
                <a16:creationId xmlns:a16="http://schemas.microsoft.com/office/drawing/2014/main" id="{3C07025C-E834-4542-95CB-2772C7CA8B61}"/>
              </a:ext>
            </a:extLst>
          </p:cNvPr>
          <p:cNvGrpSpPr/>
          <p:nvPr/>
        </p:nvGrpSpPr>
        <p:grpSpPr>
          <a:xfrm>
            <a:off x="2574151" y="5152448"/>
            <a:ext cx="1547037" cy="629154"/>
            <a:chOff x="1916654" y="629931"/>
            <a:chExt cx="1547037" cy="928222"/>
          </a:xfrm>
          <a:solidFill>
            <a:schemeClr val="bg1">
              <a:lumMod val="85000"/>
            </a:schemeClr>
          </a:solidFill>
        </p:grpSpPr>
        <p:sp>
          <p:nvSpPr>
            <p:cNvPr id="61" name="Rectangle 60">
              <a:extLst>
                <a:ext uri="{FF2B5EF4-FFF2-40B4-BE49-F238E27FC236}">
                  <a16:creationId xmlns:a16="http://schemas.microsoft.com/office/drawing/2014/main" id="{B0E7C206-BF87-4E62-AA87-AB0C79AEBA36}"/>
                </a:ext>
              </a:extLst>
            </p:cNvPr>
            <p:cNvSpPr/>
            <p:nvPr/>
          </p:nvSpPr>
          <p:spPr>
            <a:xfrm>
              <a:off x="1916654" y="629931"/>
              <a:ext cx="1547037" cy="928222"/>
            </a:xfrm>
            <a:prstGeom prst="rect">
              <a:avLst/>
            </a:pr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2" name="TextBox 61">
              <a:extLst>
                <a:ext uri="{FF2B5EF4-FFF2-40B4-BE49-F238E27FC236}">
                  <a16:creationId xmlns:a16="http://schemas.microsoft.com/office/drawing/2014/main" id="{2B9F12C4-E970-40BD-A4C7-3DC98CFC6E97}"/>
                </a:ext>
              </a:extLst>
            </p:cNvPr>
            <p:cNvSpPr txBox="1"/>
            <p:nvPr/>
          </p:nvSpPr>
          <p:spPr>
            <a:xfrm>
              <a:off x="1916654" y="629931"/>
              <a:ext cx="1547037" cy="928222"/>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a:solidFill>
                    <a:schemeClr val="tx1"/>
                  </a:solidFill>
                </a:rPr>
                <a:t>240M smartphones</a:t>
              </a:r>
            </a:p>
          </p:txBody>
        </p:sp>
      </p:grpSp>
      <p:grpSp>
        <p:nvGrpSpPr>
          <p:cNvPr id="63" name="Group 62">
            <a:extLst>
              <a:ext uri="{FF2B5EF4-FFF2-40B4-BE49-F238E27FC236}">
                <a16:creationId xmlns:a16="http://schemas.microsoft.com/office/drawing/2014/main" id="{1F9B1DAF-5206-4A84-AB14-86F59D84E96D}"/>
              </a:ext>
            </a:extLst>
          </p:cNvPr>
          <p:cNvGrpSpPr/>
          <p:nvPr/>
        </p:nvGrpSpPr>
        <p:grpSpPr>
          <a:xfrm>
            <a:off x="4474104" y="5152448"/>
            <a:ext cx="1547037" cy="629154"/>
            <a:chOff x="3819510" y="629931"/>
            <a:chExt cx="1547037" cy="928222"/>
          </a:xfrm>
          <a:solidFill>
            <a:schemeClr val="bg1">
              <a:lumMod val="85000"/>
            </a:schemeClr>
          </a:solidFill>
        </p:grpSpPr>
        <p:sp>
          <p:nvSpPr>
            <p:cNvPr id="64" name="Rectangle 63">
              <a:extLst>
                <a:ext uri="{FF2B5EF4-FFF2-40B4-BE49-F238E27FC236}">
                  <a16:creationId xmlns:a16="http://schemas.microsoft.com/office/drawing/2014/main" id="{1C59BC2E-7D5C-41C2-8EF4-761BD91666EB}"/>
                </a:ext>
              </a:extLst>
            </p:cNvPr>
            <p:cNvSpPr/>
            <p:nvPr/>
          </p:nvSpPr>
          <p:spPr>
            <a:xfrm>
              <a:off x="3819510" y="629931"/>
              <a:ext cx="1547037" cy="928222"/>
            </a:xfrm>
            <a:prstGeom prst="rect">
              <a:avLst/>
            </a:pr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5" name="TextBox 64">
              <a:extLst>
                <a:ext uri="{FF2B5EF4-FFF2-40B4-BE49-F238E27FC236}">
                  <a16:creationId xmlns:a16="http://schemas.microsoft.com/office/drawing/2014/main" id="{EF43615E-D0EE-4DA2-861F-E0E5CB0D2594}"/>
                </a:ext>
              </a:extLst>
            </p:cNvPr>
            <p:cNvSpPr txBox="1"/>
            <p:nvPr/>
          </p:nvSpPr>
          <p:spPr>
            <a:xfrm>
              <a:off x="3819510" y="629931"/>
              <a:ext cx="1547037" cy="928222"/>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a:solidFill>
                    <a:schemeClr val="tx1"/>
                  </a:solidFill>
                </a:rPr>
                <a:t>180M iPhone / Galaxies</a:t>
              </a:r>
            </a:p>
          </p:txBody>
        </p:sp>
      </p:grpSp>
      <p:grpSp>
        <p:nvGrpSpPr>
          <p:cNvPr id="66" name="Group 65">
            <a:extLst>
              <a:ext uri="{FF2B5EF4-FFF2-40B4-BE49-F238E27FC236}">
                <a16:creationId xmlns:a16="http://schemas.microsoft.com/office/drawing/2014/main" id="{58F68EE5-035B-4CEE-9532-12DEB421445B}"/>
              </a:ext>
            </a:extLst>
          </p:cNvPr>
          <p:cNvGrpSpPr/>
          <p:nvPr/>
        </p:nvGrpSpPr>
        <p:grpSpPr>
          <a:xfrm>
            <a:off x="6374057" y="5152448"/>
            <a:ext cx="1547037" cy="629154"/>
            <a:chOff x="5722366" y="629931"/>
            <a:chExt cx="1547037" cy="928222"/>
          </a:xfrm>
          <a:solidFill>
            <a:schemeClr val="bg1">
              <a:lumMod val="85000"/>
            </a:schemeClr>
          </a:solidFill>
        </p:grpSpPr>
        <p:sp>
          <p:nvSpPr>
            <p:cNvPr id="67" name="Rectangle 66">
              <a:extLst>
                <a:ext uri="{FF2B5EF4-FFF2-40B4-BE49-F238E27FC236}">
                  <a16:creationId xmlns:a16="http://schemas.microsoft.com/office/drawing/2014/main" id="{722320F2-BDD0-4E8E-B323-A6DCB8036603}"/>
                </a:ext>
              </a:extLst>
            </p:cNvPr>
            <p:cNvSpPr/>
            <p:nvPr/>
          </p:nvSpPr>
          <p:spPr>
            <a:xfrm>
              <a:off x="5722366" y="629931"/>
              <a:ext cx="1547037" cy="928222"/>
            </a:xfrm>
            <a:prstGeom prst="rect">
              <a:avLst/>
            </a:pr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8" name="TextBox 67">
              <a:extLst>
                <a:ext uri="{FF2B5EF4-FFF2-40B4-BE49-F238E27FC236}">
                  <a16:creationId xmlns:a16="http://schemas.microsoft.com/office/drawing/2014/main" id="{1BEFC972-955D-4BC6-ABFE-2F21EA9240FA}"/>
                </a:ext>
              </a:extLst>
            </p:cNvPr>
            <p:cNvSpPr txBox="1"/>
            <p:nvPr/>
          </p:nvSpPr>
          <p:spPr>
            <a:xfrm>
              <a:off x="5722366" y="629931"/>
              <a:ext cx="1547037" cy="928222"/>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a:solidFill>
                    <a:schemeClr val="tx1"/>
                  </a:solidFill>
                </a:rPr>
                <a:t>90M phone cases</a:t>
              </a:r>
            </a:p>
          </p:txBody>
        </p:sp>
      </p:grpSp>
      <p:grpSp>
        <p:nvGrpSpPr>
          <p:cNvPr id="69" name="Group 68">
            <a:extLst>
              <a:ext uri="{FF2B5EF4-FFF2-40B4-BE49-F238E27FC236}">
                <a16:creationId xmlns:a16="http://schemas.microsoft.com/office/drawing/2014/main" id="{DC1FC054-8AF5-47BD-A6B0-B0779FB44911}"/>
              </a:ext>
            </a:extLst>
          </p:cNvPr>
          <p:cNvGrpSpPr/>
          <p:nvPr/>
        </p:nvGrpSpPr>
        <p:grpSpPr>
          <a:xfrm>
            <a:off x="8274010" y="5152448"/>
            <a:ext cx="1547037" cy="629154"/>
            <a:chOff x="7625222" y="629931"/>
            <a:chExt cx="1547037" cy="928222"/>
          </a:xfrm>
          <a:solidFill>
            <a:schemeClr val="bg1">
              <a:lumMod val="85000"/>
            </a:schemeClr>
          </a:solidFill>
        </p:grpSpPr>
        <p:sp>
          <p:nvSpPr>
            <p:cNvPr id="70" name="Rectangle 69">
              <a:extLst>
                <a:ext uri="{FF2B5EF4-FFF2-40B4-BE49-F238E27FC236}">
                  <a16:creationId xmlns:a16="http://schemas.microsoft.com/office/drawing/2014/main" id="{302D5F04-BB3B-488F-956B-626D54615594}"/>
                </a:ext>
              </a:extLst>
            </p:cNvPr>
            <p:cNvSpPr/>
            <p:nvPr/>
          </p:nvSpPr>
          <p:spPr>
            <a:xfrm>
              <a:off x="7625222" y="629931"/>
              <a:ext cx="1547037" cy="928222"/>
            </a:xfrm>
            <a:prstGeom prst="rect">
              <a:avLst/>
            </a:pr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1" name="TextBox 70">
              <a:extLst>
                <a:ext uri="{FF2B5EF4-FFF2-40B4-BE49-F238E27FC236}">
                  <a16:creationId xmlns:a16="http://schemas.microsoft.com/office/drawing/2014/main" id="{30471554-F397-4661-B051-3D64FBE8FFDD}"/>
                </a:ext>
              </a:extLst>
            </p:cNvPr>
            <p:cNvSpPr txBox="1"/>
            <p:nvPr/>
          </p:nvSpPr>
          <p:spPr>
            <a:xfrm>
              <a:off x="7625222" y="629931"/>
              <a:ext cx="1547037" cy="928222"/>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a:solidFill>
                    <a:schemeClr val="tx1"/>
                  </a:solidFill>
                </a:rPr>
                <a:t>$900M total revenue</a:t>
              </a:r>
            </a:p>
          </p:txBody>
        </p:sp>
      </p:grpSp>
      <p:grpSp>
        <p:nvGrpSpPr>
          <p:cNvPr id="72" name="Group 71">
            <a:extLst>
              <a:ext uri="{FF2B5EF4-FFF2-40B4-BE49-F238E27FC236}">
                <a16:creationId xmlns:a16="http://schemas.microsoft.com/office/drawing/2014/main" id="{A4303172-A620-48CB-B546-AC9430C3D655}"/>
              </a:ext>
            </a:extLst>
          </p:cNvPr>
          <p:cNvGrpSpPr/>
          <p:nvPr/>
        </p:nvGrpSpPr>
        <p:grpSpPr>
          <a:xfrm>
            <a:off x="10173963" y="5152448"/>
            <a:ext cx="1547037" cy="629154"/>
            <a:chOff x="9528077" y="629931"/>
            <a:chExt cx="1547037" cy="928222"/>
          </a:xfrm>
          <a:solidFill>
            <a:schemeClr val="bg1">
              <a:lumMod val="85000"/>
            </a:schemeClr>
          </a:solidFill>
        </p:grpSpPr>
        <p:sp>
          <p:nvSpPr>
            <p:cNvPr id="73" name="Rectangle 72">
              <a:extLst>
                <a:ext uri="{FF2B5EF4-FFF2-40B4-BE49-F238E27FC236}">
                  <a16:creationId xmlns:a16="http://schemas.microsoft.com/office/drawing/2014/main" id="{F14775DF-2AC7-4745-BC7B-81427F514BFB}"/>
                </a:ext>
              </a:extLst>
            </p:cNvPr>
            <p:cNvSpPr/>
            <p:nvPr/>
          </p:nvSpPr>
          <p:spPr>
            <a:xfrm>
              <a:off x="9528077" y="629931"/>
              <a:ext cx="1547037" cy="928222"/>
            </a:xfrm>
            <a:prstGeom prst="rect">
              <a:avLst/>
            </a:pr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4" name="TextBox 73">
              <a:extLst>
                <a:ext uri="{FF2B5EF4-FFF2-40B4-BE49-F238E27FC236}">
                  <a16:creationId xmlns:a16="http://schemas.microsoft.com/office/drawing/2014/main" id="{D2DFC7A6-C305-4900-BA2A-3766928EFB3C}"/>
                </a:ext>
              </a:extLst>
            </p:cNvPr>
            <p:cNvSpPr txBox="1"/>
            <p:nvPr/>
          </p:nvSpPr>
          <p:spPr>
            <a:xfrm>
              <a:off x="9528077" y="629931"/>
              <a:ext cx="1547037" cy="928222"/>
            </a:xfrm>
            <a:prstGeom prst="rect">
              <a:avLst/>
            </a:prstGeom>
            <a:grpFill/>
            <a:ln w="28575">
              <a:solidFill>
                <a:schemeClr val="tx1"/>
              </a:solidFill>
            </a:ln>
          </p:spPr>
          <p:style>
            <a:lnRef idx="0">
              <a:scrgbClr r="0" g="0" b="0"/>
            </a:lnRef>
            <a:fillRef idx="0">
              <a:scrgbClr r="0" g="0" b="0"/>
            </a:fillRef>
            <a:effectRef idx="0">
              <a:scrgbClr r="0" g="0" b="0"/>
            </a:effectRef>
            <a:fontRef idx="minor">
              <a:schemeClr val="lt1"/>
            </a:fontRef>
          </p:style>
          <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a:solidFill>
                    <a:schemeClr val="tx1"/>
                  </a:solidFill>
                </a:rPr>
                <a:t>$450M revenue / </a:t>
              </a:r>
              <a:r>
                <a:rPr lang="en-US" sz="1600" b="1" err="1">
                  <a:solidFill>
                    <a:schemeClr val="tx1"/>
                  </a:solidFill>
                </a:rPr>
                <a:t>yr</a:t>
              </a:r>
              <a:endParaRPr lang="en-US" sz="1600" b="1" kern="1200">
                <a:solidFill>
                  <a:schemeClr val="tx1"/>
                </a:solidFill>
              </a:endParaRPr>
            </a:p>
          </p:txBody>
        </p:sp>
      </p:grpSp>
      <p:sp>
        <p:nvSpPr>
          <p:cNvPr id="75" name="TextBox 74">
            <a:extLst>
              <a:ext uri="{FF2B5EF4-FFF2-40B4-BE49-F238E27FC236}">
                <a16:creationId xmlns:a16="http://schemas.microsoft.com/office/drawing/2014/main" id="{D46422A7-804E-412A-BC64-72EAABC7A1D5}"/>
              </a:ext>
            </a:extLst>
          </p:cNvPr>
          <p:cNvSpPr txBox="1"/>
          <p:nvPr/>
        </p:nvSpPr>
        <p:spPr>
          <a:xfrm>
            <a:off x="449942" y="2319096"/>
            <a:ext cx="2198915" cy="461665"/>
          </a:xfrm>
          <a:prstGeom prst="rect">
            <a:avLst/>
          </a:prstGeom>
          <a:noFill/>
        </p:spPr>
        <p:txBody>
          <a:bodyPr wrap="square" rtlCol="0">
            <a:spAutoFit/>
          </a:bodyPr>
          <a:lstStyle/>
          <a:p>
            <a:pPr algn="r"/>
            <a:r>
              <a:rPr lang="en-US" sz="2400" b="1"/>
              <a:t>Case Prompt</a:t>
            </a:r>
          </a:p>
        </p:txBody>
      </p:sp>
    </p:spTree>
    <p:extLst>
      <p:ext uri="{BB962C8B-B14F-4D97-AF65-F5344CB8AC3E}">
        <p14:creationId xmlns:p14="http://schemas.microsoft.com/office/powerpoint/2010/main" val="3512912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4">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5">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5">
                                            <p:txEl>
                                              <p:pRg st="2" end="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9"/>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6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8"/>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6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6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5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5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69"/>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5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5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56"/>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54"/>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DDD18-4700-4F90-8AC7-124641F64F3D}"/>
              </a:ext>
            </a:extLst>
          </p:cNvPr>
          <p:cNvSpPr>
            <a:spLocks noGrp="1"/>
          </p:cNvSpPr>
          <p:nvPr>
            <p:ph type="title"/>
          </p:nvPr>
        </p:nvSpPr>
        <p:spPr>
          <a:xfrm>
            <a:off x="609600" y="2454507"/>
            <a:ext cx="10972800" cy="1317702"/>
          </a:xfrm>
        </p:spPr>
        <p:txBody>
          <a:bodyPr/>
          <a:lstStyle/>
          <a:p>
            <a:r>
              <a:rPr lang="en-US"/>
              <a:t>Your turn – think MECE</a:t>
            </a:r>
          </a:p>
        </p:txBody>
      </p:sp>
      <p:sp>
        <p:nvSpPr>
          <p:cNvPr id="3" name="Text Placeholder 2">
            <a:extLst>
              <a:ext uri="{FF2B5EF4-FFF2-40B4-BE49-F238E27FC236}">
                <a16:creationId xmlns:a16="http://schemas.microsoft.com/office/drawing/2014/main" id="{0E9B6A50-D957-4B98-858B-DDCBECA4024C}"/>
              </a:ext>
            </a:extLst>
          </p:cNvPr>
          <p:cNvSpPr>
            <a:spLocks noGrp="1"/>
          </p:cNvSpPr>
          <p:nvPr>
            <p:ph type="body" sz="quarter" idx="16"/>
          </p:nvPr>
        </p:nvSpPr>
        <p:spPr/>
        <p:txBody>
          <a:bodyPr/>
          <a:lstStyle/>
          <a:p>
            <a:endParaRPr lang="en-US"/>
          </a:p>
        </p:txBody>
      </p:sp>
      <p:cxnSp>
        <p:nvCxnSpPr>
          <p:cNvPr id="4" name="Straight Connector 3">
            <a:extLst>
              <a:ext uri="{FF2B5EF4-FFF2-40B4-BE49-F238E27FC236}">
                <a16:creationId xmlns:a16="http://schemas.microsoft.com/office/drawing/2014/main" id="{A0124233-4DA0-4FC5-A867-FD98E948618A}"/>
              </a:ext>
            </a:extLst>
          </p:cNvPr>
          <p:cNvCxnSpPr>
            <a:cxnSpLocks/>
          </p:cNvCxnSpPr>
          <p:nvPr/>
        </p:nvCxnSpPr>
        <p:spPr>
          <a:xfrm>
            <a:off x="511277" y="3744642"/>
            <a:ext cx="109728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87687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0208E-5C76-429F-8E7D-84018A176B03}"/>
              </a:ext>
            </a:extLst>
          </p:cNvPr>
          <p:cNvSpPr>
            <a:spLocks noGrp="1"/>
          </p:cNvSpPr>
          <p:nvPr>
            <p:ph type="title"/>
          </p:nvPr>
        </p:nvSpPr>
        <p:spPr/>
        <p:txBody>
          <a:bodyPr/>
          <a:lstStyle/>
          <a:p>
            <a:r>
              <a:rPr lang="en-US" b="1"/>
              <a:t>ACTIVITY</a:t>
            </a:r>
            <a:br>
              <a:rPr lang="en-US"/>
            </a:br>
            <a:r>
              <a:rPr lang="en-US"/>
              <a:t>Practice UCG Case</a:t>
            </a:r>
          </a:p>
        </p:txBody>
      </p:sp>
      <p:sp>
        <p:nvSpPr>
          <p:cNvPr id="3" name="Slide Number Placeholder 2">
            <a:extLst>
              <a:ext uri="{FF2B5EF4-FFF2-40B4-BE49-F238E27FC236}">
                <a16:creationId xmlns:a16="http://schemas.microsoft.com/office/drawing/2014/main" id="{9756F6D8-463B-4599-810A-D2D471DAA902}"/>
              </a:ext>
            </a:extLst>
          </p:cNvPr>
          <p:cNvSpPr>
            <a:spLocks noGrp="1"/>
          </p:cNvSpPr>
          <p:nvPr>
            <p:ph type="sldNum" sz="quarter" idx="10"/>
          </p:nvPr>
        </p:nvSpPr>
        <p:spPr/>
        <p:txBody>
          <a:bodyPr/>
          <a:lstStyle/>
          <a:p>
            <a:pPr marL="53579"/>
            <a:endParaRPr lang="en-US"/>
          </a:p>
          <a:p>
            <a:pPr marL="53579"/>
            <a:endParaRPr lang="en-US"/>
          </a:p>
        </p:txBody>
      </p:sp>
      <p:sp>
        <p:nvSpPr>
          <p:cNvPr id="4" name="Content Placeholder 3">
            <a:extLst>
              <a:ext uri="{FF2B5EF4-FFF2-40B4-BE49-F238E27FC236}">
                <a16:creationId xmlns:a16="http://schemas.microsoft.com/office/drawing/2014/main" id="{4562C8E1-5994-42AE-AC0D-28F9E8F0F4C4}"/>
              </a:ext>
            </a:extLst>
          </p:cNvPr>
          <p:cNvSpPr>
            <a:spLocks noGrp="1"/>
          </p:cNvSpPr>
          <p:nvPr>
            <p:ph idx="11"/>
          </p:nvPr>
        </p:nvSpPr>
        <p:spPr/>
        <p:txBody>
          <a:bodyPr anchor="ctr"/>
          <a:lstStyle/>
          <a:p>
            <a:pPr marL="116840"/>
            <a:r>
              <a:rPr lang="en-US" sz="2400" b="1">
                <a:solidFill>
                  <a:schemeClr val="tx1"/>
                </a:solidFill>
              </a:rPr>
              <a:t>Time</a:t>
            </a:r>
            <a:r>
              <a:rPr lang="en-US" sz="2400">
                <a:solidFill>
                  <a:schemeClr val="tx1"/>
                </a:solidFill>
              </a:rPr>
              <a:t>: 5-10 minutes</a:t>
            </a:r>
            <a:endParaRPr lang="en-US"/>
          </a:p>
          <a:p>
            <a:pPr marL="116840"/>
            <a:endParaRPr lang="en-US" sz="2400" b="1">
              <a:solidFill>
                <a:schemeClr val="tx1"/>
              </a:solidFill>
            </a:endParaRPr>
          </a:p>
          <a:p>
            <a:pPr marL="116840"/>
            <a:r>
              <a:rPr lang="en-US" sz="2400" b="1">
                <a:solidFill>
                  <a:schemeClr val="tx1"/>
                </a:solidFill>
                <a:cs typeface="Arial"/>
              </a:rPr>
              <a:t>Individually</a:t>
            </a:r>
            <a:endParaRPr lang="en-US" sz="2400" b="1">
              <a:solidFill>
                <a:schemeClr val="tx1"/>
              </a:solidFill>
            </a:endParaRPr>
          </a:p>
          <a:p>
            <a:endParaRPr lang="en-US" sz="2400" b="1">
              <a:solidFill>
                <a:schemeClr val="tx1"/>
              </a:solidFill>
            </a:endParaRPr>
          </a:p>
          <a:p>
            <a:r>
              <a:rPr lang="en-US" sz="2400" b="1">
                <a:solidFill>
                  <a:schemeClr val="tx1"/>
                </a:solidFill>
              </a:rPr>
              <a:t>Activity: </a:t>
            </a:r>
            <a:r>
              <a:rPr lang="en-US" sz="2400">
                <a:solidFill>
                  <a:schemeClr val="tx1"/>
                </a:solidFill>
              </a:rPr>
              <a:t>How many twin-size beds were sold in America last year?</a:t>
            </a:r>
          </a:p>
        </p:txBody>
      </p:sp>
    </p:spTree>
    <p:extLst>
      <p:ext uri="{BB962C8B-B14F-4D97-AF65-F5344CB8AC3E}">
        <p14:creationId xmlns:p14="http://schemas.microsoft.com/office/powerpoint/2010/main" val="31510955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5E606-6A9F-408A-BCE1-A75959F48CD6}"/>
              </a:ext>
            </a:extLst>
          </p:cNvPr>
          <p:cNvSpPr>
            <a:spLocks noGrp="1"/>
          </p:cNvSpPr>
          <p:nvPr>
            <p:ph type="title"/>
          </p:nvPr>
        </p:nvSpPr>
        <p:spPr/>
        <p:txBody>
          <a:bodyPr/>
          <a:lstStyle/>
          <a:p>
            <a:r>
              <a:rPr lang="en-US"/>
              <a:t>How many twin-size beds were sold in the US last year?</a:t>
            </a:r>
          </a:p>
        </p:txBody>
      </p:sp>
      <p:sp>
        <p:nvSpPr>
          <p:cNvPr id="3" name="Text Placeholder 2">
            <a:extLst>
              <a:ext uri="{FF2B5EF4-FFF2-40B4-BE49-F238E27FC236}">
                <a16:creationId xmlns:a16="http://schemas.microsoft.com/office/drawing/2014/main" id="{C8F02468-D7DA-4E10-A8DD-341308ABB733}"/>
              </a:ext>
            </a:extLst>
          </p:cNvPr>
          <p:cNvSpPr>
            <a:spLocks noGrp="1"/>
          </p:cNvSpPr>
          <p:nvPr>
            <p:ph type="body" sz="quarter" idx="16"/>
          </p:nvPr>
        </p:nvSpPr>
        <p:spPr/>
        <p:txBody>
          <a:bodyPr/>
          <a:lstStyle/>
          <a:p>
            <a:endParaRPr lang="en-US"/>
          </a:p>
        </p:txBody>
      </p:sp>
      <p:sp>
        <p:nvSpPr>
          <p:cNvPr id="5" name="Rectangle 4">
            <a:extLst>
              <a:ext uri="{FF2B5EF4-FFF2-40B4-BE49-F238E27FC236}">
                <a16:creationId xmlns:a16="http://schemas.microsoft.com/office/drawing/2014/main" id="{E8FCF181-7389-4CC7-9FFA-79DC84904D72}"/>
              </a:ext>
            </a:extLst>
          </p:cNvPr>
          <p:cNvSpPr/>
          <p:nvPr/>
        </p:nvSpPr>
        <p:spPr>
          <a:xfrm>
            <a:off x="1173692" y="1776178"/>
            <a:ext cx="9782175" cy="875322"/>
          </a:xfrm>
          <a:prstGeom prst="rect">
            <a:avLst/>
          </a:prstGeom>
          <a:solidFill>
            <a:schemeClr val="tx1">
              <a:lumMod val="10000"/>
              <a:lumOff val="9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FC4B8751-D322-43F5-A185-48D19DB657C8}"/>
              </a:ext>
            </a:extLst>
          </p:cNvPr>
          <p:cNvSpPr txBox="1"/>
          <p:nvPr/>
        </p:nvSpPr>
        <p:spPr>
          <a:xfrm>
            <a:off x="1392333" y="1291116"/>
            <a:ext cx="7152641" cy="408790"/>
          </a:xfrm>
          <a:prstGeom prst="rect">
            <a:avLst/>
          </a:prstGeom>
          <a:noFill/>
        </p:spPr>
        <p:txBody>
          <a:bodyPr wrap="square" rtlCol="0">
            <a:spAutoFit/>
          </a:bodyPr>
          <a:lstStyle/>
          <a:p>
            <a:r>
              <a:rPr lang="en-US" sz="2300" b="1" i="1"/>
              <a:t>Need to drive toward three pieces of information:</a:t>
            </a:r>
          </a:p>
        </p:txBody>
      </p:sp>
      <p:sp>
        <p:nvSpPr>
          <p:cNvPr id="7" name="Rectangle 6">
            <a:extLst>
              <a:ext uri="{FF2B5EF4-FFF2-40B4-BE49-F238E27FC236}">
                <a16:creationId xmlns:a16="http://schemas.microsoft.com/office/drawing/2014/main" id="{124E5ACB-1620-46B6-B53D-B5C4477837EB}"/>
              </a:ext>
            </a:extLst>
          </p:cNvPr>
          <p:cNvSpPr/>
          <p:nvPr/>
        </p:nvSpPr>
        <p:spPr>
          <a:xfrm>
            <a:off x="1454113" y="1922584"/>
            <a:ext cx="2484543" cy="582527"/>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 of people using beds </a:t>
            </a:r>
          </a:p>
        </p:txBody>
      </p:sp>
      <p:sp>
        <p:nvSpPr>
          <p:cNvPr id="8" name="Rectangle 7">
            <a:extLst>
              <a:ext uri="{FF2B5EF4-FFF2-40B4-BE49-F238E27FC236}">
                <a16:creationId xmlns:a16="http://schemas.microsoft.com/office/drawing/2014/main" id="{A42CFDDE-7C2F-447E-8643-26215B93FB80}"/>
              </a:ext>
            </a:extLst>
          </p:cNvPr>
          <p:cNvSpPr/>
          <p:nvPr/>
        </p:nvSpPr>
        <p:spPr>
          <a:xfrm>
            <a:off x="4865523" y="1928453"/>
            <a:ext cx="2484543" cy="582527"/>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 of beds they buy per year</a:t>
            </a:r>
          </a:p>
        </p:txBody>
      </p:sp>
      <p:sp>
        <p:nvSpPr>
          <p:cNvPr id="9" name="Rectangle 8">
            <a:extLst>
              <a:ext uri="{FF2B5EF4-FFF2-40B4-BE49-F238E27FC236}">
                <a16:creationId xmlns:a16="http://schemas.microsoft.com/office/drawing/2014/main" id="{68123108-77CE-4604-AF58-AF939556872E}"/>
              </a:ext>
            </a:extLst>
          </p:cNvPr>
          <p:cNvSpPr/>
          <p:nvPr/>
        </p:nvSpPr>
        <p:spPr>
          <a:xfrm>
            <a:off x="8219500" y="1922584"/>
            <a:ext cx="2484543" cy="582527"/>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 likelihood that they buy twin-size</a:t>
            </a:r>
            <a:endParaRPr lang="en-US">
              <a:solidFill>
                <a:srgbClr val="D6A6DB"/>
              </a:solidFill>
            </a:endParaRPr>
          </a:p>
        </p:txBody>
      </p:sp>
      <p:sp>
        <p:nvSpPr>
          <p:cNvPr id="10" name="TextBox 9">
            <a:extLst>
              <a:ext uri="{FF2B5EF4-FFF2-40B4-BE49-F238E27FC236}">
                <a16:creationId xmlns:a16="http://schemas.microsoft.com/office/drawing/2014/main" id="{7A0D27DE-AEFB-48B0-ACE7-CC08B9ACA6FA}"/>
              </a:ext>
            </a:extLst>
          </p:cNvPr>
          <p:cNvSpPr txBox="1"/>
          <p:nvPr/>
        </p:nvSpPr>
        <p:spPr>
          <a:xfrm>
            <a:off x="4016009" y="2053371"/>
            <a:ext cx="765239" cy="338309"/>
          </a:xfrm>
          <a:prstGeom prst="rect">
            <a:avLst/>
          </a:prstGeom>
          <a:noFill/>
        </p:spPr>
        <p:txBody>
          <a:bodyPr wrap="square" rtlCol="0">
            <a:spAutoFit/>
          </a:bodyPr>
          <a:lstStyle/>
          <a:p>
            <a:pPr algn="ctr"/>
            <a:r>
              <a:rPr lang="en-US" b="1"/>
              <a:t>X</a:t>
            </a:r>
          </a:p>
        </p:txBody>
      </p:sp>
      <p:sp>
        <p:nvSpPr>
          <p:cNvPr id="11" name="TextBox 10">
            <a:extLst>
              <a:ext uri="{FF2B5EF4-FFF2-40B4-BE49-F238E27FC236}">
                <a16:creationId xmlns:a16="http://schemas.microsoft.com/office/drawing/2014/main" id="{65D65B0B-16B5-4952-A24B-6EFB867177C1}"/>
              </a:ext>
            </a:extLst>
          </p:cNvPr>
          <p:cNvSpPr txBox="1"/>
          <p:nvPr/>
        </p:nvSpPr>
        <p:spPr>
          <a:xfrm>
            <a:off x="7402163" y="2037570"/>
            <a:ext cx="765239" cy="338309"/>
          </a:xfrm>
          <a:prstGeom prst="rect">
            <a:avLst/>
          </a:prstGeom>
          <a:noFill/>
        </p:spPr>
        <p:txBody>
          <a:bodyPr wrap="square" rtlCol="0">
            <a:spAutoFit/>
          </a:bodyPr>
          <a:lstStyle/>
          <a:p>
            <a:pPr algn="ctr"/>
            <a:r>
              <a:rPr lang="en-US" b="1"/>
              <a:t>X</a:t>
            </a:r>
          </a:p>
        </p:txBody>
      </p:sp>
      <p:sp>
        <p:nvSpPr>
          <p:cNvPr id="12" name="Rectangle 11">
            <a:extLst>
              <a:ext uri="{FF2B5EF4-FFF2-40B4-BE49-F238E27FC236}">
                <a16:creationId xmlns:a16="http://schemas.microsoft.com/office/drawing/2014/main" id="{534B535E-BFE6-45AF-A756-F7C99D369E19}"/>
              </a:ext>
            </a:extLst>
          </p:cNvPr>
          <p:cNvSpPr/>
          <p:nvPr/>
        </p:nvSpPr>
        <p:spPr>
          <a:xfrm>
            <a:off x="1602222" y="3495857"/>
            <a:ext cx="2170780" cy="582526"/>
          </a:xfrm>
          <a:prstGeom prst="rect">
            <a:avLst/>
          </a:prstGeom>
          <a:solidFill>
            <a:srgbClr val="D9D9D9"/>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solidFill>
                  <a:schemeClr val="tx1"/>
                </a:solidFill>
              </a:rPr>
              <a:t>Population</a:t>
            </a:r>
          </a:p>
        </p:txBody>
      </p:sp>
      <p:sp>
        <p:nvSpPr>
          <p:cNvPr id="13" name="Down Arrow 12">
            <a:extLst>
              <a:ext uri="{FF2B5EF4-FFF2-40B4-BE49-F238E27FC236}">
                <a16:creationId xmlns:a16="http://schemas.microsoft.com/office/drawing/2014/main" id="{36B45066-84F8-45E0-B450-44DDB4927CCA}"/>
              </a:ext>
            </a:extLst>
          </p:cNvPr>
          <p:cNvSpPr/>
          <p:nvPr/>
        </p:nvSpPr>
        <p:spPr>
          <a:xfrm>
            <a:off x="2570480" y="4194809"/>
            <a:ext cx="234257" cy="521546"/>
          </a:xfrm>
          <a:prstGeom prst="downArrow">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3BD1517-B561-44CC-9AC4-A5577392D790}"/>
              </a:ext>
            </a:extLst>
          </p:cNvPr>
          <p:cNvSpPr/>
          <p:nvPr/>
        </p:nvSpPr>
        <p:spPr>
          <a:xfrm>
            <a:off x="1593470" y="4852011"/>
            <a:ext cx="2170780" cy="521546"/>
          </a:xfrm>
          <a:prstGeom prst="rect">
            <a:avLst/>
          </a:prstGeom>
          <a:solidFill>
            <a:srgbClr val="D9D9D9"/>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solidFill>
                  <a:schemeClr val="tx1"/>
                </a:solidFill>
              </a:rPr>
              <a:t># beds per person</a:t>
            </a:r>
          </a:p>
        </p:txBody>
      </p:sp>
      <p:sp>
        <p:nvSpPr>
          <p:cNvPr id="17" name="Rectangle 16">
            <a:extLst>
              <a:ext uri="{FF2B5EF4-FFF2-40B4-BE49-F238E27FC236}">
                <a16:creationId xmlns:a16="http://schemas.microsoft.com/office/drawing/2014/main" id="{37BC8120-1563-48C4-8B04-D9DCF54AB953}"/>
              </a:ext>
            </a:extLst>
          </p:cNvPr>
          <p:cNvSpPr/>
          <p:nvPr/>
        </p:nvSpPr>
        <p:spPr>
          <a:xfrm>
            <a:off x="4982386" y="3176552"/>
            <a:ext cx="2170780" cy="852876"/>
          </a:xfrm>
          <a:prstGeom prst="rect">
            <a:avLst/>
          </a:prstGeom>
          <a:solidFill>
            <a:srgbClr val="D9D9D9"/>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solidFill>
                  <a:schemeClr val="tx1"/>
                </a:solidFill>
              </a:rPr>
              <a:t>Length of bed life</a:t>
            </a:r>
          </a:p>
        </p:txBody>
      </p:sp>
      <p:sp>
        <p:nvSpPr>
          <p:cNvPr id="18" name="Rectangle 17">
            <a:extLst>
              <a:ext uri="{FF2B5EF4-FFF2-40B4-BE49-F238E27FC236}">
                <a16:creationId xmlns:a16="http://schemas.microsoft.com/office/drawing/2014/main" id="{41977A4E-B6F7-42B8-AF3A-BBBB01E1E7CF}"/>
              </a:ext>
            </a:extLst>
          </p:cNvPr>
          <p:cNvSpPr/>
          <p:nvPr/>
        </p:nvSpPr>
        <p:spPr>
          <a:xfrm>
            <a:off x="4989252" y="4835236"/>
            <a:ext cx="2170780" cy="955964"/>
          </a:xfrm>
          <a:prstGeom prst="rect">
            <a:avLst/>
          </a:prstGeom>
          <a:solidFill>
            <a:srgbClr val="D9D9D9"/>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solidFill>
                  <a:schemeClr val="tx1"/>
                </a:solidFill>
              </a:rPr>
              <a:t>Length of bed life in terms of years</a:t>
            </a:r>
          </a:p>
        </p:txBody>
      </p:sp>
      <p:sp>
        <p:nvSpPr>
          <p:cNvPr id="19" name="Down Arrow 18">
            <a:extLst>
              <a:ext uri="{FF2B5EF4-FFF2-40B4-BE49-F238E27FC236}">
                <a16:creationId xmlns:a16="http://schemas.microsoft.com/office/drawing/2014/main" id="{059DF446-0DFA-4369-B242-3B1F36A1174E}"/>
              </a:ext>
            </a:extLst>
          </p:cNvPr>
          <p:cNvSpPr/>
          <p:nvPr/>
        </p:nvSpPr>
        <p:spPr>
          <a:xfrm>
            <a:off x="5919409" y="4178035"/>
            <a:ext cx="234257" cy="521546"/>
          </a:xfrm>
          <a:prstGeom prst="downArrow">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819629F1-9618-40E0-A458-C9A57BC839DE}"/>
              </a:ext>
            </a:extLst>
          </p:cNvPr>
          <p:cNvSpPr/>
          <p:nvPr/>
        </p:nvSpPr>
        <p:spPr>
          <a:xfrm>
            <a:off x="1619746" y="3490736"/>
            <a:ext cx="2170780" cy="582526"/>
          </a:xfrm>
          <a:prstGeom prst="rect">
            <a:avLst/>
          </a:prstGeom>
          <a:solidFill>
            <a:srgbClr val="D9D9D9"/>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solidFill>
                  <a:schemeClr val="tx1"/>
                </a:solidFill>
              </a:rPr>
              <a:t>Population</a:t>
            </a:r>
          </a:p>
        </p:txBody>
      </p:sp>
      <p:sp>
        <p:nvSpPr>
          <p:cNvPr id="39" name="Down Arrow 12">
            <a:extLst>
              <a:ext uri="{FF2B5EF4-FFF2-40B4-BE49-F238E27FC236}">
                <a16:creationId xmlns:a16="http://schemas.microsoft.com/office/drawing/2014/main" id="{D0F10929-DC9A-4AE9-B830-EB32E84FE9B0}"/>
              </a:ext>
            </a:extLst>
          </p:cNvPr>
          <p:cNvSpPr/>
          <p:nvPr/>
        </p:nvSpPr>
        <p:spPr>
          <a:xfrm>
            <a:off x="2588004" y="4189688"/>
            <a:ext cx="234257" cy="521546"/>
          </a:xfrm>
          <a:prstGeom prst="downArrow">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4E3A4073-66BC-40EC-A9D4-4FF57FACAAF5}"/>
              </a:ext>
            </a:extLst>
          </p:cNvPr>
          <p:cNvSpPr/>
          <p:nvPr/>
        </p:nvSpPr>
        <p:spPr>
          <a:xfrm>
            <a:off x="1610994" y="4846890"/>
            <a:ext cx="2170780" cy="521546"/>
          </a:xfrm>
          <a:prstGeom prst="rect">
            <a:avLst/>
          </a:prstGeom>
          <a:solidFill>
            <a:srgbClr val="D9D9D9"/>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solidFill>
                  <a:schemeClr val="tx1"/>
                </a:solidFill>
              </a:rPr>
              <a:t># beds per person</a:t>
            </a:r>
          </a:p>
        </p:txBody>
      </p:sp>
      <p:sp>
        <p:nvSpPr>
          <p:cNvPr id="41" name="Rectangle 40">
            <a:extLst>
              <a:ext uri="{FF2B5EF4-FFF2-40B4-BE49-F238E27FC236}">
                <a16:creationId xmlns:a16="http://schemas.microsoft.com/office/drawing/2014/main" id="{6E0DC0F7-CCD3-40B1-AF8A-C105193E380A}"/>
              </a:ext>
            </a:extLst>
          </p:cNvPr>
          <p:cNvSpPr/>
          <p:nvPr/>
        </p:nvSpPr>
        <p:spPr>
          <a:xfrm>
            <a:off x="8228252" y="3462448"/>
            <a:ext cx="2170780" cy="582526"/>
          </a:xfrm>
          <a:prstGeom prst="rect">
            <a:avLst/>
          </a:prstGeom>
          <a:solidFill>
            <a:srgbClr val="D9D9D9"/>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solidFill>
                  <a:schemeClr val="tx1"/>
                </a:solidFill>
              </a:rPr>
              <a:t># of popular bed types</a:t>
            </a:r>
          </a:p>
        </p:txBody>
      </p:sp>
      <p:sp>
        <p:nvSpPr>
          <p:cNvPr id="42" name="Down Arrow 12">
            <a:extLst>
              <a:ext uri="{FF2B5EF4-FFF2-40B4-BE49-F238E27FC236}">
                <a16:creationId xmlns:a16="http://schemas.microsoft.com/office/drawing/2014/main" id="{C0527273-E7EE-4661-9E43-2123595C9A1D}"/>
              </a:ext>
            </a:extLst>
          </p:cNvPr>
          <p:cNvSpPr/>
          <p:nvPr/>
        </p:nvSpPr>
        <p:spPr>
          <a:xfrm>
            <a:off x="9196510" y="4161400"/>
            <a:ext cx="234257" cy="521546"/>
          </a:xfrm>
          <a:prstGeom prst="downArrow">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FAFFCE49-02B0-47E2-97AD-50600182102B}"/>
              </a:ext>
            </a:extLst>
          </p:cNvPr>
          <p:cNvSpPr/>
          <p:nvPr/>
        </p:nvSpPr>
        <p:spPr>
          <a:xfrm>
            <a:off x="8219500" y="4818602"/>
            <a:ext cx="2170780" cy="748282"/>
          </a:xfrm>
          <a:prstGeom prst="rect">
            <a:avLst/>
          </a:prstGeom>
          <a:solidFill>
            <a:srgbClr val="D9D9D9"/>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solidFill>
                  <a:schemeClr val="tx1"/>
                </a:solidFill>
              </a:rPr>
              <a:t>Probability of each bed type</a:t>
            </a:r>
          </a:p>
        </p:txBody>
      </p:sp>
    </p:spTree>
    <p:extLst>
      <p:ext uri="{BB962C8B-B14F-4D97-AF65-F5344CB8AC3E}">
        <p14:creationId xmlns:p14="http://schemas.microsoft.com/office/powerpoint/2010/main" val="1365584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69405" y="1441099"/>
            <a:ext cx="688846" cy="68884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93898" y="2582429"/>
            <a:ext cx="639860" cy="639860"/>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32287" y="3618489"/>
            <a:ext cx="763083" cy="763083"/>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16200000">
            <a:off x="2425204" y="4839654"/>
            <a:ext cx="577247" cy="577247"/>
          </a:xfrm>
          <a:prstGeom prst="rect">
            <a:avLst/>
          </a:prstGeom>
        </p:spPr>
      </p:pic>
      <p:pic>
        <p:nvPicPr>
          <p:cNvPr id="12" name="Picture 11">
            <a:extLst>
              <a:ext uri="{FF2B5EF4-FFF2-40B4-BE49-F238E27FC236}">
                <a16:creationId xmlns:a16="http://schemas.microsoft.com/office/drawing/2014/main" id="{DA416DFA-B2B9-43D4-8DB7-279540B302B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57057" y="5881003"/>
            <a:ext cx="650296" cy="650296"/>
          </a:xfrm>
          <a:prstGeom prst="rect">
            <a:avLst/>
          </a:prstGeom>
        </p:spPr>
      </p:pic>
      <p:graphicFrame>
        <p:nvGraphicFramePr>
          <p:cNvPr id="13" name="Diagram 12">
            <a:extLst>
              <a:ext uri="{FF2B5EF4-FFF2-40B4-BE49-F238E27FC236}">
                <a16:creationId xmlns:a16="http://schemas.microsoft.com/office/drawing/2014/main" id="{27E7B541-0959-4634-9EBA-0DB3646A0D66}"/>
              </a:ext>
            </a:extLst>
          </p:cNvPr>
          <p:cNvGraphicFramePr/>
          <p:nvPr>
            <p:extLst>
              <p:ext uri="{D42A27DB-BD31-4B8C-83A1-F6EECF244321}">
                <p14:modId xmlns:p14="http://schemas.microsoft.com/office/powerpoint/2010/main" val="3540997482"/>
              </p:ext>
            </p:extLst>
          </p:nvPr>
        </p:nvGraphicFramePr>
        <p:xfrm>
          <a:off x="609600" y="1271752"/>
          <a:ext cx="10415752" cy="543384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19" name="Picture 18">
            <a:extLst>
              <a:ext uri="{FF2B5EF4-FFF2-40B4-BE49-F238E27FC236}">
                <a16:creationId xmlns:a16="http://schemas.microsoft.com/office/drawing/2014/main" id="{9E3A5545-9FE4-47B2-95BB-D1E4A4FF2CA8}"/>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888873" y="1802810"/>
            <a:ext cx="639860" cy="639860"/>
          </a:xfrm>
          <a:prstGeom prst="rect">
            <a:avLst/>
          </a:prstGeom>
        </p:spPr>
      </p:pic>
      <p:pic>
        <p:nvPicPr>
          <p:cNvPr id="21" name="Picture 20">
            <a:extLst>
              <a:ext uri="{FF2B5EF4-FFF2-40B4-BE49-F238E27FC236}">
                <a16:creationId xmlns:a16="http://schemas.microsoft.com/office/drawing/2014/main" id="{5920B79A-6F9E-4B29-917D-7E1B619B636F}"/>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951485" y="5553880"/>
            <a:ext cx="577248" cy="577248"/>
          </a:xfrm>
          <a:prstGeom prst="rect">
            <a:avLst/>
          </a:prstGeom>
        </p:spPr>
      </p:pic>
      <p:pic>
        <p:nvPicPr>
          <p:cNvPr id="33" name="Picture 32">
            <a:extLst>
              <a:ext uri="{FF2B5EF4-FFF2-40B4-BE49-F238E27FC236}">
                <a16:creationId xmlns:a16="http://schemas.microsoft.com/office/drawing/2014/main" id="{E0C47883-206C-4D49-A998-994DA3885E77}"/>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412284" y="4317754"/>
            <a:ext cx="577248" cy="577248"/>
          </a:xfrm>
          <a:prstGeom prst="rect">
            <a:avLst/>
          </a:prstGeom>
        </p:spPr>
      </p:pic>
      <p:pic>
        <p:nvPicPr>
          <p:cNvPr id="38" name="Picture 37">
            <a:extLst>
              <a:ext uri="{FF2B5EF4-FFF2-40B4-BE49-F238E27FC236}">
                <a16:creationId xmlns:a16="http://schemas.microsoft.com/office/drawing/2014/main" id="{E9A31D4C-B840-42D3-8F63-790FFF44ED0F}"/>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1382912" y="3070506"/>
            <a:ext cx="605324" cy="605324"/>
          </a:xfrm>
          <a:prstGeom prst="rect">
            <a:avLst/>
          </a:prstGeom>
        </p:spPr>
      </p:pic>
    </p:spTree>
    <p:extLst>
      <p:ext uri="{BB962C8B-B14F-4D97-AF65-F5344CB8AC3E}">
        <p14:creationId xmlns:p14="http://schemas.microsoft.com/office/powerpoint/2010/main" val="1977032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How many twin-size beds were sold in the US last year?</a:t>
            </a:r>
          </a:p>
        </p:txBody>
      </p:sp>
      <p:sp>
        <p:nvSpPr>
          <p:cNvPr id="3" name="Text Placeholder 2"/>
          <p:cNvSpPr>
            <a:spLocks noGrp="1"/>
          </p:cNvSpPr>
          <p:nvPr>
            <p:ph type="body" sz="quarter" idx="16"/>
          </p:nvPr>
        </p:nvSpPr>
        <p:spPr/>
        <p:txBody>
          <a:bodyPr/>
          <a:lstStyle/>
          <a:p>
            <a:endParaRPr lang="en-US"/>
          </a:p>
        </p:txBody>
      </p:sp>
      <p:sp>
        <p:nvSpPr>
          <p:cNvPr id="31" name="Rectangle 30"/>
          <p:cNvSpPr/>
          <p:nvPr/>
        </p:nvSpPr>
        <p:spPr>
          <a:xfrm>
            <a:off x="5148472" y="1539240"/>
            <a:ext cx="1912375" cy="1211738"/>
          </a:xfrm>
          <a:prstGeom prst="rect">
            <a:avLst/>
          </a:prstGeom>
          <a:noFill/>
          <a:ln w="38100">
            <a:solidFill>
              <a:srgbClr val="002060"/>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solidFill>
                  <a:srgbClr val="002060"/>
                </a:solidFill>
              </a:rPr>
              <a:t>54M twin beds</a:t>
            </a:r>
          </a:p>
        </p:txBody>
      </p:sp>
      <p:sp>
        <p:nvSpPr>
          <p:cNvPr id="32" name="Rectangle 31"/>
          <p:cNvSpPr/>
          <p:nvPr/>
        </p:nvSpPr>
        <p:spPr>
          <a:xfrm>
            <a:off x="2155825" y="3159755"/>
            <a:ext cx="8029056" cy="788360"/>
          </a:xfrm>
          <a:prstGeom prst="rect">
            <a:avLst/>
          </a:prstGeom>
          <a:solidFill>
            <a:schemeClr val="tx1"/>
          </a:solidFill>
          <a:ln>
            <a:no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Numbers don’t matter………the approach does</a:t>
            </a:r>
          </a:p>
        </p:txBody>
      </p:sp>
      <p:sp>
        <p:nvSpPr>
          <p:cNvPr id="33" name="Rectangle 32"/>
          <p:cNvSpPr/>
          <p:nvPr/>
        </p:nvSpPr>
        <p:spPr>
          <a:xfrm>
            <a:off x="2147644" y="4100514"/>
            <a:ext cx="8029056" cy="788360"/>
          </a:xfrm>
          <a:prstGeom prst="rect">
            <a:avLst/>
          </a:prstGeom>
          <a:solidFill>
            <a:schemeClr val="tx1"/>
          </a:solidFill>
          <a:ln>
            <a:no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Adjust any numbers and the logic should still hold</a:t>
            </a:r>
          </a:p>
        </p:txBody>
      </p:sp>
      <p:sp>
        <p:nvSpPr>
          <p:cNvPr id="34" name="Rectangle 33"/>
          <p:cNvSpPr/>
          <p:nvPr/>
        </p:nvSpPr>
        <p:spPr>
          <a:xfrm>
            <a:off x="2139463" y="5041274"/>
            <a:ext cx="8029056" cy="788360"/>
          </a:xfrm>
          <a:prstGeom prst="rect">
            <a:avLst/>
          </a:prstGeom>
          <a:solidFill>
            <a:schemeClr val="tx1"/>
          </a:solidFill>
          <a:ln>
            <a:no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Consultants have to make assumptions based on a logical structure</a:t>
            </a:r>
          </a:p>
        </p:txBody>
      </p:sp>
      <p:pic>
        <p:nvPicPr>
          <p:cNvPr id="11266" name="Picture 2" descr="Image result for clip art bed">
            <a:extLst>
              <a:ext uri="{FF2B5EF4-FFF2-40B4-BE49-F238E27FC236}">
                <a16:creationId xmlns:a16="http://schemas.microsoft.com/office/drawing/2014/main" id="{886A7082-728F-4B0C-AA32-654FF8B4B73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597356">
            <a:off x="7475061" y="1536368"/>
            <a:ext cx="1211738" cy="1211738"/>
          </a:xfrm>
          <a:prstGeom prst="rect">
            <a:avLst/>
          </a:prstGeom>
          <a:noFill/>
          <a:extLst>
            <a:ext uri="{909E8E84-426E-40DD-AFC4-6F175D3DCCD1}">
              <a14:hiddenFill xmlns:a14="http://schemas.microsoft.com/office/drawing/2010/main">
                <a:solidFill>
                  <a:srgbClr val="FFFFFF"/>
                </a:solidFill>
              </a14:hiddenFill>
            </a:ext>
          </a:extLst>
        </p:spPr>
      </p:pic>
      <p:pic>
        <p:nvPicPr>
          <p:cNvPr id="11268" name="Picture 4" descr="Image result for clip art bed">
            <a:extLst>
              <a:ext uri="{FF2B5EF4-FFF2-40B4-BE49-F238E27FC236}">
                <a16:creationId xmlns:a16="http://schemas.microsoft.com/office/drawing/2014/main" id="{60E0528C-E0F3-4562-9399-0288770E9DC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0993537">
            <a:off x="3633259" y="1637346"/>
            <a:ext cx="1211738" cy="10097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71383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2B5A5-C5DC-4359-B5F6-850523175969}"/>
              </a:ext>
            </a:extLst>
          </p:cNvPr>
          <p:cNvSpPr>
            <a:spLocks noGrp="1"/>
          </p:cNvSpPr>
          <p:nvPr>
            <p:ph type="title"/>
          </p:nvPr>
        </p:nvSpPr>
        <p:spPr/>
        <p:txBody>
          <a:bodyPr>
            <a:normAutofit/>
          </a:bodyPr>
          <a:lstStyle/>
          <a:p>
            <a:r>
              <a:rPr lang="en-US"/>
              <a:t>Breaking down the Market Entry case</a:t>
            </a:r>
          </a:p>
        </p:txBody>
      </p:sp>
      <p:sp>
        <p:nvSpPr>
          <p:cNvPr id="3" name="Text Placeholder 2">
            <a:extLst>
              <a:ext uri="{FF2B5EF4-FFF2-40B4-BE49-F238E27FC236}">
                <a16:creationId xmlns:a16="http://schemas.microsoft.com/office/drawing/2014/main" id="{F7E7BD8B-0D73-4231-A7CF-8B7D17D0DCC2}"/>
              </a:ext>
            </a:extLst>
          </p:cNvPr>
          <p:cNvSpPr>
            <a:spLocks noGrp="1"/>
          </p:cNvSpPr>
          <p:nvPr>
            <p:ph type="body" sz="quarter" idx="16"/>
          </p:nvPr>
        </p:nvSpPr>
        <p:spPr/>
        <p:txBody>
          <a:bodyPr/>
          <a:lstStyle/>
          <a:p>
            <a:endParaRPr lang="en-US"/>
          </a:p>
        </p:txBody>
      </p:sp>
      <p:sp>
        <p:nvSpPr>
          <p:cNvPr id="5" name="Rectangle: Rounded Corners 4">
            <a:extLst>
              <a:ext uri="{FF2B5EF4-FFF2-40B4-BE49-F238E27FC236}">
                <a16:creationId xmlns:a16="http://schemas.microsoft.com/office/drawing/2014/main" id="{FD4F9466-3453-4193-ABF5-DFA0CA31BEAC}"/>
              </a:ext>
            </a:extLst>
          </p:cNvPr>
          <p:cNvSpPr/>
          <p:nvPr/>
        </p:nvSpPr>
        <p:spPr>
          <a:xfrm>
            <a:off x="2648858" y="1422400"/>
            <a:ext cx="8694057" cy="580571"/>
          </a:xfrm>
          <a:prstGeom prst="roundRect">
            <a:avLst/>
          </a:prstGeom>
          <a:solidFill>
            <a:schemeClr val="tx1">
              <a:lumMod val="10000"/>
              <a:lumOff val="9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algn="ctr"/>
            <a:r>
              <a:rPr lang="en-US" sz="3200" b="1">
                <a:solidFill>
                  <a:schemeClr val="tx1"/>
                </a:solidFill>
              </a:rPr>
              <a:t>Market Entry</a:t>
            </a:r>
          </a:p>
        </p:txBody>
      </p:sp>
      <p:sp>
        <p:nvSpPr>
          <p:cNvPr id="6" name="Rectangle 5">
            <a:extLst>
              <a:ext uri="{FF2B5EF4-FFF2-40B4-BE49-F238E27FC236}">
                <a16:creationId xmlns:a16="http://schemas.microsoft.com/office/drawing/2014/main" id="{87B36A62-97DA-4163-A714-71EEE9ED7F89}"/>
              </a:ext>
            </a:extLst>
          </p:cNvPr>
          <p:cNvSpPr/>
          <p:nvPr/>
        </p:nvSpPr>
        <p:spPr>
          <a:xfrm>
            <a:off x="2648858" y="2177143"/>
            <a:ext cx="8694057" cy="747541"/>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r>
              <a:rPr lang="en-US" b="1">
                <a:solidFill>
                  <a:schemeClr val="tx1"/>
                </a:solidFill>
              </a:rPr>
              <a:t>“Coach Geno is thinking of opening a second Geno’s Grille location</a:t>
            </a:r>
          </a:p>
          <a:p>
            <a:pPr algn="ctr"/>
            <a:r>
              <a:rPr lang="en-US" b="1">
                <a:solidFill>
                  <a:schemeClr val="tx1"/>
                </a:solidFill>
              </a:rPr>
              <a:t>in Hartford and has asked for your opinion. What do you think?”</a:t>
            </a:r>
          </a:p>
        </p:txBody>
      </p:sp>
      <p:sp>
        <p:nvSpPr>
          <p:cNvPr id="7" name="TextBox 6">
            <a:extLst>
              <a:ext uri="{FF2B5EF4-FFF2-40B4-BE49-F238E27FC236}">
                <a16:creationId xmlns:a16="http://schemas.microsoft.com/office/drawing/2014/main" id="{083B1BDE-9385-4362-AE1B-F59204E77E12}"/>
              </a:ext>
            </a:extLst>
          </p:cNvPr>
          <p:cNvSpPr txBox="1"/>
          <p:nvPr/>
        </p:nvSpPr>
        <p:spPr>
          <a:xfrm>
            <a:off x="449942" y="2319096"/>
            <a:ext cx="2198915" cy="461665"/>
          </a:xfrm>
          <a:prstGeom prst="rect">
            <a:avLst/>
          </a:prstGeom>
          <a:noFill/>
        </p:spPr>
        <p:txBody>
          <a:bodyPr wrap="square" rtlCol="0">
            <a:spAutoFit/>
          </a:bodyPr>
          <a:lstStyle/>
          <a:p>
            <a:pPr algn="r"/>
            <a:r>
              <a:rPr lang="en-US" sz="2400" b="1"/>
              <a:t>Case Prompt</a:t>
            </a:r>
          </a:p>
        </p:txBody>
      </p:sp>
      <p:sp>
        <p:nvSpPr>
          <p:cNvPr id="13" name="Freeform 2">
            <a:extLst>
              <a:ext uri="{FF2B5EF4-FFF2-40B4-BE49-F238E27FC236}">
                <a16:creationId xmlns:a16="http://schemas.microsoft.com/office/drawing/2014/main" id="{19C440A3-EC70-4F0F-9F36-727E9A878D88}"/>
              </a:ext>
            </a:extLst>
          </p:cNvPr>
          <p:cNvSpPr/>
          <p:nvPr/>
        </p:nvSpPr>
        <p:spPr>
          <a:xfrm>
            <a:off x="806714" y="3545947"/>
            <a:ext cx="5035286" cy="686393"/>
          </a:xfrm>
          <a:custGeom>
            <a:avLst/>
            <a:gdLst>
              <a:gd name="connsiteX0" fmla="*/ 0 w 2030610"/>
              <a:gd name="connsiteY0" fmla="*/ 0 h 1218366"/>
              <a:gd name="connsiteX1" fmla="*/ 2030610 w 2030610"/>
              <a:gd name="connsiteY1" fmla="*/ 0 h 1218366"/>
              <a:gd name="connsiteX2" fmla="*/ 2030610 w 2030610"/>
              <a:gd name="connsiteY2" fmla="*/ 1218366 h 1218366"/>
              <a:gd name="connsiteX3" fmla="*/ 0 w 2030610"/>
              <a:gd name="connsiteY3" fmla="*/ 1218366 h 1218366"/>
              <a:gd name="connsiteX4" fmla="*/ 0 w 2030610"/>
              <a:gd name="connsiteY4" fmla="*/ 0 h 12183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610" h="1218366">
                <a:moveTo>
                  <a:pt x="0" y="0"/>
                </a:moveTo>
                <a:lnTo>
                  <a:pt x="2030610" y="0"/>
                </a:lnTo>
                <a:lnTo>
                  <a:pt x="2030610" y="1218366"/>
                </a:lnTo>
                <a:lnTo>
                  <a:pt x="0" y="1218366"/>
                </a:lnTo>
                <a:lnTo>
                  <a:pt x="0" y="0"/>
                </a:lnTo>
                <a:close/>
              </a:path>
            </a:pathLst>
          </a:custGeom>
          <a:solidFill>
            <a:schemeClr val="bg1">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000" b="1">
                <a:solidFill>
                  <a:schemeClr val="tx1"/>
                </a:solidFill>
              </a:rPr>
              <a:t>Profitability projections</a:t>
            </a:r>
            <a:endParaRPr lang="en-US" sz="2000" b="1" kern="1200">
              <a:solidFill>
                <a:schemeClr val="tx1"/>
              </a:solidFill>
            </a:endParaRPr>
          </a:p>
        </p:txBody>
      </p:sp>
      <p:sp>
        <p:nvSpPr>
          <p:cNvPr id="15" name="TextBox 14">
            <a:extLst>
              <a:ext uri="{FF2B5EF4-FFF2-40B4-BE49-F238E27FC236}">
                <a16:creationId xmlns:a16="http://schemas.microsoft.com/office/drawing/2014/main" id="{8DA26C1E-329E-4AE2-90EC-98FD39048C99}"/>
              </a:ext>
            </a:extLst>
          </p:cNvPr>
          <p:cNvSpPr txBox="1"/>
          <p:nvPr/>
        </p:nvSpPr>
        <p:spPr>
          <a:xfrm>
            <a:off x="802003" y="3235302"/>
            <a:ext cx="5042709" cy="280123"/>
          </a:xfrm>
          <a:prstGeom prst="rect">
            <a:avLst/>
          </a:prstGeom>
          <a:solidFill>
            <a:schemeClr val="tx1"/>
          </a:solidFill>
          <a:ln>
            <a:noFill/>
          </a:ln>
        </p:spPr>
        <p:style>
          <a:lnRef idx="0">
            <a:scrgbClr r="0" g="0" b="0"/>
          </a:lnRef>
          <a:fillRef idx="0">
            <a:scrgbClr r="0" g="0" b="0"/>
          </a:fillRef>
          <a:effectRef idx="0">
            <a:scrgbClr r="0" g="0" b="0"/>
          </a:effectRef>
          <a:fontRef idx="minor">
            <a:schemeClr val="lt1"/>
          </a:fontRef>
        </p:style>
        <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a:solidFill>
                  <a:schemeClr val="bg1"/>
                </a:solidFill>
              </a:rPr>
              <a:t>Internal Factors</a:t>
            </a:r>
            <a:endParaRPr lang="en-US" sz="1600" b="1" kern="1200">
              <a:solidFill>
                <a:schemeClr val="bg1"/>
              </a:solidFill>
            </a:endParaRPr>
          </a:p>
        </p:txBody>
      </p:sp>
      <p:sp>
        <p:nvSpPr>
          <p:cNvPr id="16" name="Freeform 2">
            <a:extLst>
              <a:ext uri="{FF2B5EF4-FFF2-40B4-BE49-F238E27FC236}">
                <a16:creationId xmlns:a16="http://schemas.microsoft.com/office/drawing/2014/main" id="{9054A2FC-B410-48FC-B051-3B868FA3BDC5}"/>
              </a:ext>
            </a:extLst>
          </p:cNvPr>
          <p:cNvSpPr/>
          <p:nvPr/>
        </p:nvSpPr>
        <p:spPr>
          <a:xfrm>
            <a:off x="806714" y="4289395"/>
            <a:ext cx="5035286" cy="686393"/>
          </a:xfrm>
          <a:custGeom>
            <a:avLst/>
            <a:gdLst>
              <a:gd name="connsiteX0" fmla="*/ 0 w 2030610"/>
              <a:gd name="connsiteY0" fmla="*/ 0 h 1218366"/>
              <a:gd name="connsiteX1" fmla="*/ 2030610 w 2030610"/>
              <a:gd name="connsiteY1" fmla="*/ 0 h 1218366"/>
              <a:gd name="connsiteX2" fmla="*/ 2030610 w 2030610"/>
              <a:gd name="connsiteY2" fmla="*/ 1218366 h 1218366"/>
              <a:gd name="connsiteX3" fmla="*/ 0 w 2030610"/>
              <a:gd name="connsiteY3" fmla="*/ 1218366 h 1218366"/>
              <a:gd name="connsiteX4" fmla="*/ 0 w 2030610"/>
              <a:gd name="connsiteY4" fmla="*/ 0 h 12183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610" h="1218366">
                <a:moveTo>
                  <a:pt x="0" y="0"/>
                </a:moveTo>
                <a:lnTo>
                  <a:pt x="2030610" y="0"/>
                </a:lnTo>
                <a:lnTo>
                  <a:pt x="2030610" y="1218366"/>
                </a:lnTo>
                <a:lnTo>
                  <a:pt x="0" y="1218366"/>
                </a:lnTo>
                <a:lnTo>
                  <a:pt x="0" y="0"/>
                </a:lnTo>
                <a:close/>
              </a:path>
            </a:pathLst>
          </a:custGeom>
          <a:solidFill>
            <a:schemeClr val="bg1">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000" b="1">
                <a:solidFill>
                  <a:schemeClr val="tx1"/>
                </a:solidFill>
              </a:rPr>
              <a:t>Food &amp; service quality</a:t>
            </a:r>
            <a:endParaRPr lang="en-US" sz="2000" b="1" kern="1200">
              <a:solidFill>
                <a:schemeClr val="tx1"/>
              </a:solidFill>
            </a:endParaRPr>
          </a:p>
        </p:txBody>
      </p:sp>
      <p:sp>
        <p:nvSpPr>
          <p:cNvPr id="17" name="Freeform 2">
            <a:extLst>
              <a:ext uri="{FF2B5EF4-FFF2-40B4-BE49-F238E27FC236}">
                <a16:creationId xmlns:a16="http://schemas.microsoft.com/office/drawing/2014/main" id="{9246BFC4-C2C1-41F3-B9A0-4C4B930DABC7}"/>
              </a:ext>
            </a:extLst>
          </p:cNvPr>
          <p:cNvSpPr/>
          <p:nvPr/>
        </p:nvSpPr>
        <p:spPr>
          <a:xfrm>
            <a:off x="802003" y="5032843"/>
            <a:ext cx="5035286" cy="686393"/>
          </a:xfrm>
          <a:custGeom>
            <a:avLst/>
            <a:gdLst>
              <a:gd name="connsiteX0" fmla="*/ 0 w 2030610"/>
              <a:gd name="connsiteY0" fmla="*/ 0 h 1218366"/>
              <a:gd name="connsiteX1" fmla="*/ 2030610 w 2030610"/>
              <a:gd name="connsiteY1" fmla="*/ 0 h 1218366"/>
              <a:gd name="connsiteX2" fmla="*/ 2030610 w 2030610"/>
              <a:gd name="connsiteY2" fmla="*/ 1218366 h 1218366"/>
              <a:gd name="connsiteX3" fmla="*/ 0 w 2030610"/>
              <a:gd name="connsiteY3" fmla="*/ 1218366 h 1218366"/>
              <a:gd name="connsiteX4" fmla="*/ 0 w 2030610"/>
              <a:gd name="connsiteY4" fmla="*/ 0 h 12183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610" h="1218366">
                <a:moveTo>
                  <a:pt x="0" y="0"/>
                </a:moveTo>
                <a:lnTo>
                  <a:pt x="2030610" y="0"/>
                </a:lnTo>
                <a:lnTo>
                  <a:pt x="2030610" y="1218366"/>
                </a:lnTo>
                <a:lnTo>
                  <a:pt x="0" y="1218366"/>
                </a:lnTo>
                <a:lnTo>
                  <a:pt x="0" y="0"/>
                </a:lnTo>
                <a:close/>
              </a:path>
            </a:pathLst>
          </a:custGeom>
          <a:solidFill>
            <a:schemeClr val="bg1">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000" b="1">
                <a:solidFill>
                  <a:schemeClr val="tx1"/>
                </a:solidFill>
              </a:rPr>
              <a:t>Marketing channels</a:t>
            </a:r>
            <a:endParaRPr lang="en-US" sz="2000" b="1" kern="1200">
              <a:solidFill>
                <a:schemeClr val="tx1"/>
              </a:solidFill>
            </a:endParaRPr>
          </a:p>
        </p:txBody>
      </p:sp>
      <p:sp>
        <p:nvSpPr>
          <p:cNvPr id="18" name="TextBox 17">
            <a:extLst>
              <a:ext uri="{FF2B5EF4-FFF2-40B4-BE49-F238E27FC236}">
                <a16:creationId xmlns:a16="http://schemas.microsoft.com/office/drawing/2014/main" id="{CF0BB965-E5BB-41DD-9665-D0470F72BC60}"/>
              </a:ext>
            </a:extLst>
          </p:cNvPr>
          <p:cNvSpPr txBox="1"/>
          <p:nvPr/>
        </p:nvSpPr>
        <p:spPr>
          <a:xfrm>
            <a:off x="6398098" y="3240809"/>
            <a:ext cx="5031514" cy="280123"/>
          </a:xfrm>
          <a:prstGeom prst="rect">
            <a:avLst/>
          </a:prstGeom>
          <a:solidFill>
            <a:schemeClr val="tx1"/>
          </a:solidFill>
          <a:ln>
            <a:noFill/>
          </a:ln>
        </p:spPr>
        <p:style>
          <a:lnRef idx="0">
            <a:scrgbClr r="0" g="0" b="0"/>
          </a:lnRef>
          <a:fillRef idx="0">
            <a:scrgbClr r="0" g="0" b="0"/>
          </a:fillRef>
          <a:effectRef idx="0">
            <a:scrgbClr r="0" g="0" b="0"/>
          </a:effectRef>
          <a:fontRef idx="minor">
            <a:schemeClr val="lt1"/>
          </a:fontRef>
        </p:style>
        <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a:solidFill>
                  <a:schemeClr val="bg1"/>
                </a:solidFill>
              </a:rPr>
              <a:t>External Factors</a:t>
            </a:r>
          </a:p>
        </p:txBody>
      </p:sp>
      <p:sp>
        <p:nvSpPr>
          <p:cNvPr id="23" name="Freeform 2">
            <a:extLst>
              <a:ext uri="{FF2B5EF4-FFF2-40B4-BE49-F238E27FC236}">
                <a16:creationId xmlns:a16="http://schemas.microsoft.com/office/drawing/2014/main" id="{5D8B9A8B-E87E-4A11-B39E-56FC3C5F231F}"/>
              </a:ext>
            </a:extLst>
          </p:cNvPr>
          <p:cNvSpPr/>
          <p:nvPr/>
        </p:nvSpPr>
        <p:spPr>
          <a:xfrm>
            <a:off x="6400800" y="3551454"/>
            <a:ext cx="5024109" cy="686393"/>
          </a:xfrm>
          <a:custGeom>
            <a:avLst/>
            <a:gdLst>
              <a:gd name="connsiteX0" fmla="*/ 0 w 2030610"/>
              <a:gd name="connsiteY0" fmla="*/ 0 h 1218366"/>
              <a:gd name="connsiteX1" fmla="*/ 2030610 w 2030610"/>
              <a:gd name="connsiteY1" fmla="*/ 0 h 1218366"/>
              <a:gd name="connsiteX2" fmla="*/ 2030610 w 2030610"/>
              <a:gd name="connsiteY2" fmla="*/ 1218366 h 1218366"/>
              <a:gd name="connsiteX3" fmla="*/ 0 w 2030610"/>
              <a:gd name="connsiteY3" fmla="*/ 1218366 h 1218366"/>
              <a:gd name="connsiteX4" fmla="*/ 0 w 2030610"/>
              <a:gd name="connsiteY4" fmla="*/ 0 h 12183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610" h="1218366">
                <a:moveTo>
                  <a:pt x="0" y="0"/>
                </a:moveTo>
                <a:lnTo>
                  <a:pt x="2030610" y="0"/>
                </a:lnTo>
                <a:lnTo>
                  <a:pt x="2030610" y="1218366"/>
                </a:lnTo>
                <a:lnTo>
                  <a:pt x="0" y="1218366"/>
                </a:lnTo>
                <a:lnTo>
                  <a:pt x="0" y="0"/>
                </a:lnTo>
                <a:close/>
              </a:path>
            </a:pathLst>
          </a:custGeom>
          <a:solidFill>
            <a:schemeClr val="bg1">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000" b="1">
                <a:solidFill>
                  <a:schemeClr val="tx1"/>
                </a:solidFill>
              </a:rPr>
              <a:t>Competition</a:t>
            </a:r>
            <a:endParaRPr lang="en-US" sz="2000" b="1" kern="1200">
              <a:solidFill>
                <a:schemeClr val="tx1"/>
              </a:solidFill>
            </a:endParaRPr>
          </a:p>
        </p:txBody>
      </p:sp>
      <p:sp>
        <p:nvSpPr>
          <p:cNvPr id="24" name="Freeform 2">
            <a:extLst>
              <a:ext uri="{FF2B5EF4-FFF2-40B4-BE49-F238E27FC236}">
                <a16:creationId xmlns:a16="http://schemas.microsoft.com/office/drawing/2014/main" id="{FFAEAB3C-7039-446A-90B5-125A072C50C7}"/>
              </a:ext>
            </a:extLst>
          </p:cNvPr>
          <p:cNvSpPr/>
          <p:nvPr/>
        </p:nvSpPr>
        <p:spPr>
          <a:xfrm>
            <a:off x="6400800" y="4294902"/>
            <a:ext cx="5024109" cy="686393"/>
          </a:xfrm>
          <a:custGeom>
            <a:avLst/>
            <a:gdLst>
              <a:gd name="connsiteX0" fmla="*/ 0 w 2030610"/>
              <a:gd name="connsiteY0" fmla="*/ 0 h 1218366"/>
              <a:gd name="connsiteX1" fmla="*/ 2030610 w 2030610"/>
              <a:gd name="connsiteY1" fmla="*/ 0 h 1218366"/>
              <a:gd name="connsiteX2" fmla="*/ 2030610 w 2030610"/>
              <a:gd name="connsiteY2" fmla="*/ 1218366 h 1218366"/>
              <a:gd name="connsiteX3" fmla="*/ 0 w 2030610"/>
              <a:gd name="connsiteY3" fmla="*/ 1218366 h 1218366"/>
              <a:gd name="connsiteX4" fmla="*/ 0 w 2030610"/>
              <a:gd name="connsiteY4" fmla="*/ 0 h 12183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610" h="1218366">
                <a:moveTo>
                  <a:pt x="0" y="0"/>
                </a:moveTo>
                <a:lnTo>
                  <a:pt x="2030610" y="0"/>
                </a:lnTo>
                <a:lnTo>
                  <a:pt x="2030610" y="1218366"/>
                </a:lnTo>
                <a:lnTo>
                  <a:pt x="0" y="1218366"/>
                </a:lnTo>
                <a:lnTo>
                  <a:pt x="0" y="0"/>
                </a:lnTo>
                <a:close/>
              </a:path>
            </a:pathLst>
          </a:custGeom>
          <a:solidFill>
            <a:schemeClr val="bg1">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000" b="1">
                <a:solidFill>
                  <a:schemeClr val="tx1"/>
                </a:solidFill>
              </a:rPr>
              <a:t>Customer base</a:t>
            </a:r>
            <a:endParaRPr lang="en-US" sz="2000" b="1" kern="1200">
              <a:solidFill>
                <a:schemeClr val="tx1"/>
              </a:solidFill>
            </a:endParaRPr>
          </a:p>
        </p:txBody>
      </p:sp>
      <p:sp>
        <p:nvSpPr>
          <p:cNvPr id="25" name="Freeform 2">
            <a:extLst>
              <a:ext uri="{FF2B5EF4-FFF2-40B4-BE49-F238E27FC236}">
                <a16:creationId xmlns:a16="http://schemas.microsoft.com/office/drawing/2014/main" id="{F4AC7DD3-7251-42AA-AB1C-CEC0AD43A5E0}"/>
              </a:ext>
            </a:extLst>
          </p:cNvPr>
          <p:cNvSpPr/>
          <p:nvPr/>
        </p:nvSpPr>
        <p:spPr>
          <a:xfrm>
            <a:off x="6396096" y="5038350"/>
            <a:ext cx="5024109" cy="686393"/>
          </a:xfrm>
          <a:custGeom>
            <a:avLst/>
            <a:gdLst>
              <a:gd name="connsiteX0" fmla="*/ 0 w 2030610"/>
              <a:gd name="connsiteY0" fmla="*/ 0 h 1218366"/>
              <a:gd name="connsiteX1" fmla="*/ 2030610 w 2030610"/>
              <a:gd name="connsiteY1" fmla="*/ 0 h 1218366"/>
              <a:gd name="connsiteX2" fmla="*/ 2030610 w 2030610"/>
              <a:gd name="connsiteY2" fmla="*/ 1218366 h 1218366"/>
              <a:gd name="connsiteX3" fmla="*/ 0 w 2030610"/>
              <a:gd name="connsiteY3" fmla="*/ 1218366 h 1218366"/>
              <a:gd name="connsiteX4" fmla="*/ 0 w 2030610"/>
              <a:gd name="connsiteY4" fmla="*/ 0 h 12183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610" h="1218366">
                <a:moveTo>
                  <a:pt x="0" y="0"/>
                </a:moveTo>
                <a:lnTo>
                  <a:pt x="2030610" y="0"/>
                </a:lnTo>
                <a:lnTo>
                  <a:pt x="2030610" y="1218366"/>
                </a:lnTo>
                <a:lnTo>
                  <a:pt x="0" y="1218366"/>
                </a:lnTo>
                <a:lnTo>
                  <a:pt x="0" y="0"/>
                </a:lnTo>
                <a:close/>
              </a:path>
            </a:pathLst>
          </a:custGeom>
          <a:solidFill>
            <a:schemeClr val="bg1">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000" b="1">
                <a:solidFill>
                  <a:schemeClr val="tx1"/>
                </a:solidFill>
              </a:rPr>
              <a:t>Location &amp; environment</a:t>
            </a:r>
            <a:endParaRPr lang="en-US" sz="2000" b="1" kern="1200">
              <a:solidFill>
                <a:schemeClr val="tx1"/>
              </a:solidFill>
            </a:endParaRPr>
          </a:p>
        </p:txBody>
      </p:sp>
    </p:spTree>
    <p:extLst>
      <p:ext uri="{BB962C8B-B14F-4D97-AF65-F5344CB8AC3E}">
        <p14:creationId xmlns:p14="http://schemas.microsoft.com/office/powerpoint/2010/main" val="1312732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P spid="16" grpId="0" animBg="1"/>
      <p:bldP spid="17" grpId="0" animBg="1"/>
      <p:bldP spid="18" grpId="0" animBg="1"/>
      <p:bldP spid="23" grpId="0" animBg="1"/>
      <p:bldP spid="24" grpId="0" animBg="1"/>
      <p:bldP spid="2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0208E-5C76-429F-8E7D-84018A176B03}"/>
              </a:ext>
            </a:extLst>
          </p:cNvPr>
          <p:cNvSpPr>
            <a:spLocks noGrp="1"/>
          </p:cNvSpPr>
          <p:nvPr>
            <p:ph type="title"/>
          </p:nvPr>
        </p:nvSpPr>
        <p:spPr/>
        <p:txBody>
          <a:bodyPr/>
          <a:lstStyle/>
          <a:p>
            <a:r>
              <a:rPr lang="en-US" b="1"/>
              <a:t>ACTIVITY</a:t>
            </a:r>
            <a:br>
              <a:rPr lang="en-US"/>
            </a:br>
            <a:r>
              <a:rPr lang="en-US"/>
              <a:t>Practice UCG Case</a:t>
            </a:r>
          </a:p>
        </p:txBody>
      </p:sp>
      <p:sp>
        <p:nvSpPr>
          <p:cNvPr id="3" name="Slide Number Placeholder 2">
            <a:extLst>
              <a:ext uri="{FF2B5EF4-FFF2-40B4-BE49-F238E27FC236}">
                <a16:creationId xmlns:a16="http://schemas.microsoft.com/office/drawing/2014/main" id="{9756F6D8-463B-4599-810A-D2D471DAA902}"/>
              </a:ext>
            </a:extLst>
          </p:cNvPr>
          <p:cNvSpPr>
            <a:spLocks noGrp="1"/>
          </p:cNvSpPr>
          <p:nvPr>
            <p:ph type="sldNum" sz="quarter" idx="10"/>
          </p:nvPr>
        </p:nvSpPr>
        <p:spPr/>
        <p:txBody>
          <a:bodyPr/>
          <a:lstStyle/>
          <a:p>
            <a:pPr marL="53579"/>
            <a:endParaRPr lang="en-US"/>
          </a:p>
          <a:p>
            <a:pPr marL="53579"/>
            <a:endParaRPr lang="en-US"/>
          </a:p>
        </p:txBody>
      </p:sp>
      <p:sp>
        <p:nvSpPr>
          <p:cNvPr id="4" name="Content Placeholder 3">
            <a:extLst>
              <a:ext uri="{FF2B5EF4-FFF2-40B4-BE49-F238E27FC236}">
                <a16:creationId xmlns:a16="http://schemas.microsoft.com/office/drawing/2014/main" id="{4562C8E1-5994-42AE-AC0D-28F9E8F0F4C4}"/>
              </a:ext>
            </a:extLst>
          </p:cNvPr>
          <p:cNvSpPr>
            <a:spLocks noGrp="1"/>
          </p:cNvSpPr>
          <p:nvPr>
            <p:ph idx="11"/>
          </p:nvPr>
        </p:nvSpPr>
        <p:spPr/>
        <p:txBody>
          <a:bodyPr anchor="ctr"/>
          <a:lstStyle/>
          <a:p>
            <a:pPr marL="116840"/>
            <a:r>
              <a:rPr lang="en-US" sz="2400" b="1">
                <a:solidFill>
                  <a:schemeClr val="tx1"/>
                </a:solidFill>
              </a:rPr>
              <a:t>Time</a:t>
            </a:r>
            <a:r>
              <a:rPr lang="en-US" sz="2400">
                <a:solidFill>
                  <a:schemeClr val="tx1"/>
                </a:solidFill>
              </a:rPr>
              <a:t>: 5-10 minutes</a:t>
            </a:r>
            <a:endParaRPr lang="en-US"/>
          </a:p>
          <a:p>
            <a:pPr marL="116840"/>
            <a:endParaRPr lang="en-US" sz="2400" b="1">
              <a:solidFill>
                <a:schemeClr val="tx1"/>
              </a:solidFill>
            </a:endParaRPr>
          </a:p>
          <a:p>
            <a:pPr marL="116840"/>
            <a:r>
              <a:rPr lang="en-US" sz="2400" b="1">
                <a:solidFill>
                  <a:schemeClr val="tx1"/>
                </a:solidFill>
                <a:cs typeface="Arial"/>
              </a:rPr>
              <a:t>Individually</a:t>
            </a:r>
            <a:endParaRPr lang="en-US" sz="2400">
              <a:solidFill>
                <a:schemeClr val="tx1"/>
              </a:solidFill>
            </a:endParaRPr>
          </a:p>
          <a:p>
            <a:endParaRPr lang="en-US" sz="2400" b="1">
              <a:solidFill>
                <a:schemeClr val="tx1"/>
              </a:solidFill>
            </a:endParaRPr>
          </a:p>
          <a:p>
            <a:r>
              <a:rPr lang="en-US" sz="2400" b="1">
                <a:solidFill>
                  <a:schemeClr val="tx1"/>
                </a:solidFill>
              </a:rPr>
              <a:t>Activity: </a:t>
            </a:r>
            <a:r>
              <a:rPr lang="en-US" sz="2400">
                <a:solidFill>
                  <a:schemeClr val="tx1"/>
                </a:solidFill>
              </a:rPr>
              <a:t>A new Jamaican restaurant is considering opening a restaurant at UConn. Should they open a store here? If so, where?</a:t>
            </a:r>
          </a:p>
        </p:txBody>
      </p:sp>
    </p:spTree>
    <p:extLst>
      <p:ext uri="{BB962C8B-B14F-4D97-AF65-F5344CB8AC3E}">
        <p14:creationId xmlns:p14="http://schemas.microsoft.com/office/powerpoint/2010/main" val="16475241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2B5A5-C5DC-4359-B5F6-850523175969}"/>
              </a:ext>
            </a:extLst>
          </p:cNvPr>
          <p:cNvSpPr>
            <a:spLocks noGrp="1"/>
          </p:cNvSpPr>
          <p:nvPr>
            <p:ph type="title"/>
          </p:nvPr>
        </p:nvSpPr>
        <p:spPr/>
        <p:txBody>
          <a:bodyPr>
            <a:normAutofit/>
          </a:bodyPr>
          <a:lstStyle/>
          <a:p>
            <a:r>
              <a:rPr lang="en-US"/>
              <a:t>Breaking down the Mergers and Acquisitions case</a:t>
            </a:r>
          </a:p>
        </p:txBody>
      </p:sp>
      <p:sp>
        <p:nvSpPr>
          <p:cNvPr id="3" name="Text Placeholder 2">
            <a:extLst>
              <a:ext uri="{FF2B5EF4-FFF2-40B4-BE49-F238E27FC236}">
                <a16:creationId xmlns:a16="http://schemas.microsoft.com/office/drawing/2014/main" id="{F7E7BD8B-0D73-4231-A7CF-8B7D17D0DCC2}"/>
              </a:ext>
            </a:extLst>
          </p:cNvPr>
          <p:cNvSpPr>
            <a:spLocks noGrp="1"/>
          </p:cNvSpPr>
          <p:nvPr>
            <p:ph type="body" sz="quarter" idx="16"/>
          </p:nvPr>
        </p:nvSpPr>
        <p:spPr>
          <a:xfrm>
            <a:off x="2139463" y="6302812"/>
            <a:ext cx="8816404" cy="296619"/>
          </a:xfrm>
        </p:spPr>
        <p:txBody>
          <a:bodyPr/>
          <a:lstStyle/>
          <a:p>
            <a:endParaRPr lang="en-US"/>
          </a:p>
        </p:txBody>
      </p:sp>
      <p:sp>
        <p:nvSpPr>
          <p:cNvPr id="4" name="Rectangle: Rounded Corners 3">
            <a:extLst>
              <a:ext uri="{FF2B5EF4-FFF2-40B4-BE49-F238E27FC236}">
                <a16:creationId xmlns:a16="http://schemas.microsoft.com/office/drawing/2014/main" id="{6DBEA13C-58A7-48CC-BBE4-CCBC1A6E0B4A}"/>
              </a:ext>
            </a:extLst>
          </p:cNvPr>
          <p:cNvSpPr/>
          <p:nvPr/>
        </p:nvSpPr>
        <p:spPr>
          <a:xfrm>
            <a:off x="2648858" y="1422400"/>
            <a:ext cx="8694057" cy="580571"/>
          </a:xfrm>
          <a:prstGeom prst="roundRect">
            <a:avLst/>
          </a:prstGeom>
          <a:solidFill>
            <a:schemeClr val="tx1">
              <a:lumMod val="10000"/>
              <a:lumOff val="9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algn="ctr"/>
            <a:r>
              <a:rPr lang="en-US" sz="3200" b="1">
                <a:solidFill>
                  <a:schemeClr val="tx1"/>
                </a:solidFill>
              </a:rPr>
              <a:t>Mergers and Acquisitions</a:t>
            </a:r>
          </a:p>
        </p:txBody>
      </p:sp>
      <p:sp>
        <p:nvSpPr>
          <p:cNvPr id="5" name="Rectangle 4">
            <a:extLst>
              <a:ext uri="{FF2B5EF4-FFF2-40B4-BE49-F238E27FC236}">
                <a16:creationId xmlns:a16="http://schemas.microsoft.com/office/drawing/2014/main" id="{7CCCA683-9AA1-46B9-8452-5D3BB4E08FA7}"/>
              </a:ext>
            </a:extLst>
          </p:cNvPr>
          <p:cNvSpPr/>
          <p:nvPr/>
        </p:nvSpPr>
        <p:spPr>
          <a:xfrm>
            <a:off x="2648858" y="2177143"/>
            <a:ext cx="8694057" cy="747541"/>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r>
              <a:rPr lang="en-US" b="1">
                <a:solidFill>
                  <a:schemeClr val="tx1"/>
                </a:solidFill>
              </a:rPr>
              <a:t>“PepsiCo is considering an acquisition of the Perrier</a:t>
            </a:r>
          </a:p>
          <a:p>
            <a:pPr algn="ctr"/>
            <a:r>
              <a:rPr lang="en-US" b="1">
                <a:solidFill>
                  <a:schemeClr val="tx1"/>
                </a:solidFill>
              </a:rPr>
              <a:t>sparkling water brand from Nestlé Corp. Should they do it?</a:t>
            </a:r>
          </a:p>
        </p:txBody>
      </p:sp>
      <p:sp>
        <p:nvSpPr>
          <p:cNvPr id="9" name="TextBox 8">
            <a:extLst>
              <a:ext uri="{FF2B5EF4-FFF2-40B4-BE49-F238E27FC236}">
                <a16:creationId xmlns:a16="http://schemas.microsoft.com/office/drawing/2014/main" id="{B35D07D1-7A4B-444A-8234-FAEBE805FB01}"/>
              </a:ext>
            </a:extLst>
          </p:cNvPr>
          <p:cNvSpPr txBox="1"/>
          <p:nvPr/>
        </p:nvSpPr>
        <p:spPr>
          <a:xfrm>
            <a:off x="449942" y="2319096"/>
            <a:ext cx="2198915" cy="461665"/>
          </a:xfrm>
          <a:prstGeom prst="rect">
            <a:avLst/>
          </a:prstGeom>
          <a:noFill/>
        </p:spPr>
        <p:txBody>
          <a:bodyPr wrap="square" rtlCol="0">
            <a:spAutoFit/>
          </a:bodyPr>
          <a:lstStyle/>
          <a:p>
            <a:pPr algn="r"/>
            <a:r>
              <a:rPr lang="en-US" sz="2400" b="1"/>
              <a:t>Case Prompt</a:t>
            </a:r>
          </a:p>
        </p:txBody>
      </p:sp>
      <p:sp>
        <p:nvSpPr>
          <p:cNvPr id="30" name="Freeform 2">
            <a:extLst>
              <a:ext uri="{FF2B5EF4-FFF2-40B4-BE49-F238E27FC236}">
                <a16:creationId xmlns:a16="http://schemas.microsoft.com/office/drawing/2014/main" id="{C4C0A6FE-510B-478C-B502-D31A8D537065}"/>
              </a:ext>
            </a:extLst>
          </p:cNvPr>
          <p:cNvSpPr/>
          <p:nvPr/>
        </p:nvSpPr>
        <p:spPr>
          <a:xfrm>
            <a:off x="806714" y="3545947"/>
            <a:ext cx="3195689" cy="686393"/>
          </a:xfrm>
          <a:custGeom>
            <a:avLst/>
            <a:gdLst>
              <a:gd name="connsiteX0" fmla="*/ 0 w 2030610"/>
              <a:gd name="connsiteY0" fmla="*/ 0 h 1218366"/>
              <a:gd name="connsiteX1" fmla="*/ 2030610 w 2030610"/>
              <a:gd name="connsiteY1" fmla="*/ 0 h 1218366"/>
              <a:gd name="connsiteX2" fmla="*/ 2030610 w 2030610"/>
              <a:gd name="connsiteY2" fmla="*/ 1218366 h 1218366"/>
              <a:gd name="connsiteX3" fmla="*/ 0 w 2030610"/>
              <a:gd name="connsiteY3" fmla="*/ 1218366 h 1218366"/>
              <a:gd name="connsiteX4" fmla="*/ 0 w 2030610"/>
              <a:gd name="connsiteY4" fmla="*/ 0 h 12183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610" h="1218366">
                <a:moveTo>
                  <a:pt x="0" y="0"/>
                </a:moveTo>
                <a:lnTo>
                  <a:pt x="2030610" y="0"/>
                </a:lnTo>
                <a:lnTo>
                  <a:pt x="2030610" y="1218366"/>
                </a:lnTo>
                <a:lnTo>
                  <a:pt x="0" y="1218366"/>
                </a:lnTo>
                <a:lnTo>
                  <a:pt x="0" y="0"/>
                </a:lnTo>
                <a:close/>
              </a:path>
            </a:pathLst>
          </a:custGeom>
          <a:solidFill>
            <a:schemeClr val="bg1">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000" b="1">
                <a:solidFill>
                  <a:schemeClr val="tx1"/>
                </a:solidFill>
              </a:rPr>
              <a:t>Financial performance</a:t>
            </a:r>
            <a:endParaRPr lang="en-US" sz="2000" b="1" kern="1200">
              <a:solidFill>
                <a:schemeClr val="tx1"/>
              </a:solidFill>
            </a:endParaRPr>
          </a:p>
        </p:txBody>
      </p:sp>
      <p:sp>
        <p:nvSpPr>
          <p:cNvPr id="31" name="TextBox 30">
            <a:extLst>
              <a:ext uri="{FF2B5EF4-FFF2-40B4-BE49-F238E27FC236}">
                <a16:creationId xmlns:a16="http://schemas.microsoft.com/office/drawing/2014/main" id="{01562336-C55C-4BEA-9963-F863CA5FAB76}"/>
              </a:ext>
            </a:extLst>
          </p:cNvPr>
          <p:cNvSpPr txBox="1"/>
          <p:nvPr/>
        </p:nvSpPr>
        <p:spPr>
          <a:xfrm>
            <a:off x="802003" y="3235302"/>
            <a:ext cx="3200400" cy="280123"/>
          </a:xfrm>
          <a:prstGeom prst="rect">
            <a:avLst/>
          </a:prstGeom>
          <a:solidFill>
            <a:schemeClr val="tx1"/>
          </a:solidFill>
          <a:ln>
            <a:noFill/>
          </a:ln>
        </p:spPr>
        <p:style>
          <a:lnRef idx="0">
            <a:scrgbClr r="0" g="0" b="0"/>
          </a:lnRef>
          <a:fillRef idx="0">
            <a:scrgbClr r="0" g="0" b="0"/>
          </a:fillRef>
          <a:effectRef idx="0">
            <a:scrgbClr r="0" g="0" b="0"/>
          </a:effectRef>
          <a:fontRef idx="minor">
            <a:schemeClr val="lt1"/>
          </a:fontRef>
        </p:style>
        <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a:solidFill>
                  <a:schemeClr val="bg1"/>
                </a:solidFill>
              </a:rPr>
              <a:t>Opportunity Assessment</a:t>
            </a:r>
          </a:p>
        </p:txBody>
      </p:sp>
      <p:sp>
        <p:nvSpPr>
          <p:cNvPr id="33" name="Freeform 2">
            <a:extLst>
              <a:ext uri="{FF2B5EF4-FFF2-40B4-BE49-F238E27FC236}">
                <a16:creationId xmlns:a16="http://schemas.microsoft.com/office/drawing/2014/main" id="{D3B43151-FB97-4423-B835-0C9FE8B6CDBD}"/>
              </a:ext>
            </a:extLst>
          </p:cNvPr>
          <p:cNvSpPr/>
          <p:nvPr/>
        </p:nvSpPr>
        <p:spPr>
          <a:xfrm>
            <a:off x="806714" y="4289395"/>
            <a:ext cx="3195689" cy="686393"/>
          </a:xfrm>
          <a:custGeom>
            <a:avLst/>
            <a:gdLst>
              <a:gd name="connsiteX0" fmla="*/ 0 w 2030610"/>
              <a:gd name="connsiteY0" fmla="*/ 0 h 1218366"/>
              <a:gd name="connsiteX1" fmla="*/ 2030610 w 2030610"/>
              <a:gd name="connsiteY1" fmla="*/ 0 h 1218366"/>
              <a:gd name="connsiteX2" fmla="*/ 2030610 w 2030610"/>
              <a:gd name="connsiteY2" fmla="*/ 1218366 h 1218366"/>
              <a:gd name="connsiteX3" fmla="*/ 0 w 2030610"/>
              <a:gd name="connsiteY3" fmla="*/ 1218366 h 1218366"/>
              <a:gd name="connsiteX4" fmla="*/ 0 w 2030610"/>
              <a:gd name="connsiteY4" fmla="*/ 0 h 12183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610" h="1218366">
                <a:moveTo>
                  <a:pt x="0" y="0"/>
                </a:moveTo>
                <a:lnTo>
                  <a:pt x="2030610" y="0"/>
                </a:lnTo>
                <a:lnTo>
                  <a:pt x="2030610" y="1218366"/>
                </a:lnTo>
                <a:lnTo>
                  <a:pt x="0" y="1218366"/>
                </a:lnTo>
                <a:lnTo>
                  <a:pt x="0" y="0"/>
                </a:lnTo>
                <a:close/>
              </a:path>
            </a:pathLst>
          </a:custGeom>
          <a:solidFill>
            <a:schemeClr val="bg1">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000" b="1">
                <a:solidFill>
                  <a:schemeClr val="tx1"/>
                </a:solidFill>
              </a:rPr>
              <a:t>Market trends</a:t>
            </a:r>
            <a:endParaRPr lang="en-US" sz="2000" b="1" kern="1200">
              <a:solidFill>
                <a:schemeClr val="tx1"/>
              </a:solidFill>
            </a:endParaRPr>
          </a:p>
        </p:txBody>
      </p:sp>
      <p:sp>
        <p:nvSpPr>
          <p:cNvPr id="34" name="Freeform 2">
            <a:extLst>
              <a:ext uri="{FF2B5EF4-FFF2-40B4-BE49-F238E27FC236}">
                <a16:creationId xmlns:a16="http://schemas.microsoft.com/office/drawing/2014/main" id="{E20F1869-F95E-4326-BE55-21F2C275779B}"/>
              </a:ext>
            </a:extLst>
          </p:cNvPr>
          <p:cNvSpPr/>
          <p:nvPr/>
        </p:nvSpPr>
        <p:spPr>
          <a:xfrm>
            <a:off x="802003" y="5032843"/>
            <a:ext cx="3195689" cy="686393"/>
          </a:xfrm>
          <a:custGeom>
            <a:avLst/>
            <a:gdLst>
              <a:gd name="connsiteX0" fmla="*/ 0 w 2030610"/>
              <a:gd name="connsiteY0" fmla="*/ 0 h 1218366"/>
              <a:gd name="connsiteX1" fmla="*/ 2030610 w 2030610"/>
              <a:gd name="connsiteY1" fmla="*/ 0 h 1218366"/>
              <a:gd name="connsiteX2" fmla="*/ 2030610 w 2030610"/>
              <a:gd name="connsiteY2" fmla="*/ 1218366 h 1218366"/>
              <a:gd name="connsiteX3" fmla="*/ 0 w 2030610"/>
              <a:gd name="connsiteY3" fmla="*/ 1218366 h 1218366"/>
              <a:gd name="connsiteX4" fmla="*/ 0 w 2030610"/>
              <a:gd name="connsiteY4" fmla="*/ 0 h 12183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610" h="1218366">
                <a:moveTo>
                  <a:pt x="0" y="0"/>
                </a:moveTo>
                <a:lnTo>
                  <a:pt x="2030610" y="0"/>
                </a:lnTo>
                <a:lnTo>
                  <a:pt x="2030610" y="1218366"/>
                </a:lnTo>
                <a:lnTo>
                  <a:pt x="0" y="1218366"/>
                </a:lnTo>
                <a:lnTo>
                  <a:pt x="0" y="0"/>
                </a:lnTo>
                <a:close/>
              </a:path>
            </a:pathLst>
          </a:custGeom>
          <a:solidFill>
            <a:schemeClr val="bg1">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000" b="1">
                <a:solidFill>
                  <a:schemeClr val="tx1"/>
                </a:solidFill>
              </a:rPr>
              <a:t>Company assets</a:t>
            </a:r>
            <a:endParaRPr lang="en-US" sz="2000" b="1" kern="1200">
              <a:solidFill>
                <a:schemeClr val="tx1"/>
              </a:solidFill>
            </a:endParaRPr>
          </a:p>
        </p:txBody>
      </p:sp>
      <p:sp>
        <p:nvSpPr>
          <p:cNvPr id="24" name="TextBox 23">
            <a:extLst>
              <a:ext uri="{FF2B5EF4-FFF2-40B4-BE49-F238E27FC236}">
                <a16:creationId xmlns:a16="http://schemas.microsoft.com/office/drawing/2014/main" id="{5A40E7B3-5012-4461-9F6E-7707923D8281}"/>
              </a:ext>
            </a:extLst>
          </p:cNvPr>
          <p:cNvSpPr txBox="1"/>
          <p:nvPr/>
        </p:nvSpPr>
        <p:spPr>
          <a:xfrm>
            <a:off x="4476963" y="3240809"/>
            <a:ext cx="3195696" cy="280123"/>
          </a:xfrm>
          <a:prstGeom prst="rect">
            <a:avLst/>
          </a:prstGeom>
          <a:solidFill>
            <a:schemeClr val="tx1"/>
          </a:solidFill>
          <a:ln>
            <a:noFill/>
          </a:ln>
        </p:spPr>
        <p:style>
          <a:lnRef idx="0">
            <a:scrgbClr r="0" g="0" b="0"/>
          </a:lnRef>
          <a:fillRef idx="0">
            <a:scrgbClr r="0" g="0" b="0"/>
          </a:fillRef>
          <a:effectRef idx="0">
            <a:scrgbClr r="0" g="0" b="0"/>
          </a:effectRef>
          <a:fontRef idx="minor">
            <a:schemeClr val="lt1"/>
          </a:fontRef>
        </p:style>
        <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a:solidFill>
                  <a:schemeClr val="bg1"/>
                </a:solidFill>
              </a:rPr>
              <a:t>Synergies</a:t>
            </a:r>
          </a:p>
        </p:txBody>
      </p:sp>
      <p:sp>
        <p:nvSpPr>
          <p:cNvPr id="35" name="Freeform 2">
            <a:extLst>
              <a:ext uri="{FF2B5EF4-FFF2-40B4-BE49-F238E27FC236}">
                <a16:creationId xmlns:a16="http://schemas.microsoft.com/office/drawing/2014/main" id="{88AF0F87-C040-44F4-8736-7ED3F0FE1160}"/>
              </a:ext>
            </a:extLst>
          </p:cNvPr>
          <p:cNvSpPr/>
          <p:nvPr/>
        </p:nvSpPr>
        <p:spPr>
          <a:xfrm>
            <a:off x="4476963" y="3551454"/>
            <a:ext cx="3190993" cy="686393"/>
          </a:xfrm>
          <a:custGeom>
            <a:avLst/>
            <a:gdLst>
              <a:gd name="connsiteX0" fmla="*/ 0 w 2030610"/>
              <a:gd name="connsiteY0" fmla="*/ 0 h 1218366"/>
              <a:gd name="connsiteX1" fmla="*/ 2030610 w 2030610"/>
              <a:gd name="connsiteY1" fmla="*/ 0 h 1218366"/>
              <a:gd name="connsiteX2" fmla="*/ 2030610 w 2030610"/>
              <a:gd name="connsiteY2" fmla="*/ 1218366 h 1218366"/>
              <a:gd name="connsiteX3" fmla="*/ 0 w 2030610"/>
              <a:gd name="connsiteY3" fmla="*/ 1218366 h 1218366"/>
              <a:gd name="connsiteX4" fmla="*/ 0 w 2030610"/>
              <a:gd name="connsiteY4" fmla="*/ 0 h 12183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610" h="1218366">
                <a:moveTo>
                  <a:pt x="0" y="0"/>
                </a:moveTo>
                <a:lnTo>
                  <a:pt x="2030610" y="0"/>
                </a:lnTo>
                <a:lnTo>
                  <a:pt x="2030610" y="1218366"/>
                </a:lnTo>
                <a:lnTo>
                  <a:pt x="0" y="1218366"/>
                </a:lnTo>
                <a:lnTo>
                  <a:pt x="0" y="0"/>
                </a:lnTo>
                <a:close/>
              </a:path>
            </a:pathLst>
          </a:custGeom>
          <a:solidFill>
            <a:schemeClr val="bg1">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000" b="1">
                <a:solidFill>
                  <a:schemeClr val="tx1"/>
                </a:solidFill>
              </a:rPr>
              <a:t>Cost reduction</a:t>
            </a:r>
            <a:endParaRPr lang="en-US" sz="2000" b="1" kern="1200">
              <a:solidFill>
                <a:schemeClr val="tx1"/>
              </a:solidFill>
            </a:endParaRPr>
          </a:p>
        </p:txBody>
      </p:sp>
      <p:sp>
        <p:nvSpPr>
          <p:cNvPr id="36" name="Freeform 2">
            <a:extLst>
              <a:ext uri="{FF2B5EF4-FFF2-40B4-BE49-F238E27FC236}">
                <a16:creationId xmlns:a16="http://schemas.microsoft.com/office/drawing/2014/main" id="{34BF2A76-378E-4808-A290-46AE78C2E5B2}"/>
              </a:ext>
            </a:extLst>
          </p:cNvPr>
          <p:cNvSpPr/>
          <p:nvPr/>
        </p:nvSpPr>
        <p:spPr>
          <a:xfrm>
            <a:off x="4476963" y="4294902"/>
            <a:ext cx="3190993" cy="686393"/>
          </a:xfrm>
          <a:custGeom>
            <a:avLst/>
            <a:gdLst>
              <a:gd name="connsiteX0" fmla="*/ 0 w 2030610"/>
              <a:gd name="connsiteY0" fmla="*/ 0 h 1218366"/>
              <a:gd name="connsiteX1" fmla="*/ 2030610 w 2030610"/>
              <a:gd name="connsiteY1" fmla="*/ 0 h 1218366"/>
              <a:gd name="connsiteX2" fmla="*/ 2030610 w 2030610"/>
              <a:gd name="connsiteY2" fmla="*/ 1218366 h 1218366"/>
              <a:gd name="connsiteX3" fmla="*/ 0 w 2030610"/>
              <a:gd name="connsiteY3" fmla="*/ 1218366 h 1218366"/>
              <a:gd name="connsiteX4" fmla="*/ 0 w 2030610"/>
              <a:gd name="connsiteY4" fmla="*/ 0 h 12183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610" h="1218366">
                <a:moveTo>
                  <a:pt x="0" y="0"/>
                </a:moveTo>
                <a:lnTo>
                  <a:pt x="2030610" y="0"/>
                </a:lnTo>
                <a:lnTo>
                  <a:pt x="2030610" y="1218366"/>
                </a:lnTo>
                <a:lnTo>
                  <a:pt x="0" y="1218366"/>
                </a:lnTo>
                <a:lnTo>
                  <a:pt x="0" y="0"/>
                </a:lnTo>
                <a:close/>
              </a:path>
            </a:pathLst>
          </a:custGeom>
          <a:solidFill>
            <a:schemeClr val="bg1">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000" b="1">
                <a:solidFill>
                  <a:schemeClr val="tx1"/>
                </a:solidFill>
              </a:rPr>
              <a:t>Business expertise</a:t>
            </a:r>
            <a:endParaRPr lang="en-US" sz="2000" b="1" kern="1200">
              <a:solidFill>
                <a:schemeClr val="tx1"/>
              </a:solidFill>
            </a:endParaRPr>
          </a:p>
        </p:txBody>
      </p:sp>
      <p:sp>
        <p:nvSpPr>
          <p:cNvPr id="37" name="Freeform 2">
            <a:extLst>
              <a:ext uri="{FF2B5EF4-FFF2-40B4-BE49-F238E27FC236}">
                <a16:creationId xmlns:a16="http://schemas.microsoft.com/office/drawing/2014/main" id="{B001E3C3-5B7E-4B00-B2D6-D90AE6887F14}"/>
              </a:ext>
            </a:extLst>
          </p:cNvPr>
          <p:cNvSpPr/>
          <p:nvPr/>
        </p:nvSpPr>
        <p:spPr>
          <a:xfrm>
            <a:off x="4472259" y="5038350"/>
            <a:ext cx="3190993" cy="686393"/>
          </a:xfrm>
          <a:custGeom>
            <a:avLst/>
            <a:gdLst>
              <a:gd name="connsiteX0" fmla="*/ 0 w 2030610"/>
              <a:gd name="connsiteY0" fmla="*/ 0 h 1218366"/>
              <a:gd name="connsiteX1" fmla="*/ 2030610 w 2030610"/>
              <a:gd name="connsiteY1" fmla="*/ 0 h 1218366"/>
              <a:gd name="connsiteX2" fmla="*/ 2030610 w 2030610"/>
              <a:gd name="connsiteY2" fmla="*/ 1218366 h 1218366"/>
              <a:gd name="connsiteX3" fmla="*/ 0 w 2030610"/>
              <a:gd name="connsiteY3" fmla="*/ 1218366 h 1218366"/>
              <a:gd name="connsiteX4" fmla="*/ 0 w 2030610"/>
              <a:gd name="connsiteY4" fmla="*/ 0 h 12183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610" h="1218366">
                <a:moveTo>
                  <a:pt x="0" y="0"/>
                </a:moveTo>
                <a:lnTo>
                  <a:pt x="2030610" y="0"/>
                </a:lnTo>
                <a:lnTo>
                  <a:pt x="2030610" y="1218366"/>
                </a:lnTo>
                <a:lnTo>
                  <a:pt x="0" y="1218366"/>
                </a:lnTo>
                <a:lnTo>
                  <a:pt x="0" y="0"/>
                </a:lnTo>
                <a:close/>
              </a:path>
            </a:pathLst>
          </a:custGeom>
          <a:solidFill>
            <a:schemeClr val="bg1">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000" b="1">
                <a:solidFill>
                  <a:schemeClr val="tx1"/>
                </a:solidFill>
              </a:rPr>
              <a:t>Brand loyalty</a:t>
            </a:r>
            <a:endParaRPr lang="en-US" sz="2000" b="1" kern="1200">
              <a:solidFill>
                <a:schemeClr val="tx1"/>
              </a:solidFill>
            </a:endParaRPr>
          </a:p>
        </p:txBody>
      </p:sp>
      <p:sp>
        <p:nvSpPr>
          <p:cNvPr id="29" name="TextBox 28">
            <a:extLst>
              <a:ext uri="{FF2B5EF4-FFF2-40B4-BE49-F238E27FC236}">
                <a16:creationId xmlns:a16="http://schemas.microsoft.com/office/drawing/2014/main" id="{FF34B198-58D0-4482-859C-36839A256BD2}"/>
              </a:ext>
            </a:extLst>
          </p:cNvPr>
          <p:cNvSpPr txBox="1"/>
          <p:nvPr/>
        </p:nvSpPr>
        <p:spPr>
          <a:xfrm>
            <a:off x="8147219" y="3240809"/>
            <a:ext cx="3195696" cy="280123"/>
          </a:xfrm>
          <a:prstGeom prst="rect">
            <a:avLst/>
          </a:prstGeom>
          <a:solidFill>
            <a:schemeClr val="tx1"/>
          </a:solidFill>
          <a:ln>
            <a:noFill/>
          </a:ln>
        </p:spPr>
        <p:style>
          <a:lnRef idx="0">
            <a:scrgbClr r="0" g="0" b="0"/>
          </a:lnRef>
          <a:fillRef idx="0">
            <a:scrgbClr r="0" g="0" b="0"/>
          </a:fillRef>
          <a:effectRef idx="0">
            <a:scrgbClr r="0" g="0" b="0"/>
          </a:effectRef>
          <a:fontRef idx="minor">
            <a:schemeClr val="lt1"/>
          </a:fontRef>
        </p:style>
        <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a:solidFill>
                  <a:schemeClr val="bg1"/>
                </a:solidFill>
              </a:rPr>
              <a:t>Obstacles</a:t>
            </a:r>
          </a:p>
        </p:txBody>
      </p:sp>
      <p:sp>
        <p:nvSpPr>
          <p:cNvPr id="38" name="Freeform 2">
            <a:extLst>
              <a:ext uri="{FF2B5EF4-FFF2-40B4-BE49-F238E27FC236}">
                <a16:creationId xmlns:a16="http://schemas.microsoft.com/office/drawing/2014/main" id="{DA4C9477-2202-450F-9E23-BE7D5224ECB1}"/>
              </a:ext>
            </a:extLst>
          </p:cNvPr>
          <p:cNvSpPr/>
          <p:nvPr/>
        </p:nvSpPr>
        <p:spPr>
          <a:xfrm>
            <a:off x="8147219" y="3563967"/>
            <a:ext cx="3190993" cy="1036105"/>
          </a:xfrm>
          <a:custGeom>
            <a:avLst/>
            <a:gdLst>
              <a:gd name="connsiteX0" fmla="*/ 0 w 2030610"/>
              <a:gd name="connsiteY0" fmla="*/ 0 h 1218366"/>
              <a:gd name="connsiteX1" fmla="*/ 2030610 w 2030610"/>
              <a:gd name="connsiteY1" fmla="*/ 0 h 1218366"/>
              <a:gd name="connsiteX2" fmla="*/ 2030610 w 2030610"/>
              <a:gd name="connsiteY2" fmla="*/ 1218366 h 1218366"/>
              <a:gd name="connsiteX3" fmla="*/ 0 w 2030610"/>
              <a:gd name="connsiteY3" fmla="*/ 1218366 h 1218366"/>
              <a:gd name="connsiteX4" fmla="*/ 0 w 2030610"/>
              <a:gd name="connsiteY4" fmla="*/ 0 h 12183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610" h="1218366">
                <a:moveTo>
                  <a:pt x="0" y="0"/>
                </a:moveTo>
                <a:lnTo>
                  <a:pt x="2030610" y="0"/>
                </a:lnTo>
                <a:lnTo>
                  <a:pt x="2030610" y="1218366"/>
                </a:lnTo>
                <a:lnTo>
                  <a:pt x="0" y="1218366"/>
                </a:lnTo>
                <a:lnTo>
                  <a:pt x="0" y="0"/>
                </a:lnTo>
                <a:close/>
              </a:path>
            </a:pathLst>
          </a:custGeom>
          <a:solidFill>
            <a:schemeClr val="bg1">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000" b="1">
                <a:solidFill>
                  <a:schemeClr val="tx1"/>
                </a:solidFill>
              </a:rPr>
              <a:t>Financing</a:t>
            </a:r>
            <a:endParaRPr lang="en-US" sz="2000" b="1" kern="1200">
              <a:solidFill>
                <a:schemeClr val="tx1"/>
              </a:solidFill>
            </a:endParaRPr>
          </a:p>
        </p:txBody>
      </p:sp>
      <p:sp>
        <p:nvSpPr>
          <p:cNvPr id="40" name="Freeform 2">
            <a:extLst>
              <a:ext uri="{FF2B5EF4-FFF2-40B4-BE49-F238E27FC236}">
                <a16:creationId xmlns:a16="http://schemas.microsoft.com/office/drawing/2014/main" id="{6CDBBC35-F744-4FA2-BD6B-63DBF9AC607D}"/>
              </a:ext>
            </a:extLst>
          </p:cNvPr>
          <p:cNvSpPr/>
          <p:nvPr/>
        </p:nvSpPr>
        <p:spPr>
          <a:xfrm>
            <a:off x="8142515" y="4677786"/>
            <a:ext cx="3190993" cy="1036105"/>
          </a:xfrm>
          <a:custGeom>
            <a:avLst/>
            <a:gdLst>
              <a:gd name="connsiteX0" fmla="*/ 0 w 2030610"/>
              <a:gd name="connsiteY0" fmla="*/ 0 h 1218366"/>
              <a:gd name="connsiteX1" fmla="*/ 2030610 w 2030610"/>
              <a:gd name="connsiteY1" fmla="*/ 0 h 1218366"/>
              <a:gd name="connsiteX2" fmla="*/ 2030610 w 2030610"/>
              <a:gd name="connsiteY2" fmla="*/ 1218366 h 1218366"/>
              <a:gd name="connsiteX3" fmla="*/ 0 w 2030610"/>
              <a:gd name="connsiteY3" fmla="*/ 1218366 h 1218366"/>
              <a:gd name="connsiteX4" fmla="*/ 0 w 2030610"/>
              <a:gd name="connsiteY4" fmla="*/ 0 h 12183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610" h="1218366">
                <a:moveTo>
                  <a:pt x="0" y="0"/>
                </a:moveTo>
                <a:lnTo>
                  <a:pt x="2030610" y="0"/>
                </a:lnTo>
                <a:lnTo>
                  <a:pt x="2030610" y="1218366"/>
                </a:lnTo>
                <a:lnTo>
                  <a:pt x="0" y="1218366"/>
                </a:lnTo>
                <a:lnTo>
                  <a:pt x="0" y="0"/>
                </a:lnTo>
                <a:close/>
              </a:path>
            </a:pathLst>
          </a:custGeom>
          <a:solidFill>
            <a:schemeClr val="bg1">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000" b="1">
                <a:solidFill>
                  <a:schemeClr val="tx1"/>
                </a:solidFill>
              </a:rPr>
              <a:t>Integration</a:t>
            </a:r>
            <a:endParaRPr lang="en-US" sz="2000" b="1" kern="1200">
              <a:solidFill>
                <a:schemeClr val="tx1"/>
              </a:solidFill>
            </a:endParaRPr>
          </a:p>
        </p:txBody>
      </p:sp>
    </p:spTree>
    <p:extLst>
      <p:ext uri="{BB962C8B-B14F-4D97-AF65-F5344CB8AC3E}">
        <p14:creationId xmlns:p14="http://schemas.microsoft.com/office/powerpoint/2010/main" val="2339570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3" grpId="0" animBg="1"/>
      <p:bldP spid="34" grpId="0" animBg="1"/>
      <p:bldP spid="24" grpId="0" animBg="1"/>
      <p:bldP spid="35" grpId="0" animBg="1"/>
      <p:bldP spid="36" grpId="0" animBg="1"/>
      <p:bldP spid="37" grpId="0" animBg="1"/>
      <p:bldP spid="29" grpId="0" animBg="1"/>
      <p:bldP spid="38" grpId="0" animBg="1"/>
      <p:bldP spid="4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82BFBEA-6029-4B8F-BF1F-18213F4D27DA}"/>
              </a:ext>
            </a:extLst>
          </p:cNvPr>
          <p:cNvSpPr>
            <a:spLocks noGrp="1"/>
          </p:cNvSpPr>
          <p:nvPr>
            <p:ph type="title"/>
          </p:nvPr>
        </p:nvSpPr>
        <p:spPr>
          <a:xfrm>
            <a:off x="609600" y="423712"/>
            <a:ext cx="10972800" cy="729931"/>
          </a:xfrm>
        </p:spPr>
        <p:txBody>
          <a:bodyPr/>
          <a:lstStyle/>
          <a:p>
            <a:r>
              <a:rPr lang="en-US"/>
              <a:t>Other Useful Frameworks</a:t>
            </a:r>
          </a:p>
        </p:txBody>
      </p:sp>
      <p:grpSp>
        <p:nvGrpSpPr>
          <p:cNvPr id="5" name="Group 4"/>
          <p:cNvGrpSpPr/>
          <p:nvPr/>
        </p:nvGrpSpPr>
        <p:grpSpPr>
          <a:xfrm>
            <a:off x="711200" y="1792546"/>
            <a:ext cx="5384799" cy="2123111"/>
            <a:chOff x="711200" y="1792546"/>
            <a:chExt cx="5384799" cy="2123111"/>
          </a:xfrm>
        </p:grpSpPr>
        <p:sp>
          <p:nvSpPr>
            <p:cNvPr id="15" name="Rectangle: Rounded Corners 14">
              <a:extLst>
                <a:ext uri="{FF2B5EF4-FFF2-40B4-BE49-F238E27FC236}">
                  <a16:creationId xmlns:a16="http://schemas.microsoft.com/office/drawing/2014/main" id="{76A7C79D-02F7-45E1-940C-D765DBAEED28}"/>
                </a:ext>
              </a:extLst>
            </p:cNvPr>
            <p:cNvSpPr/>
            <p:nvPr/>
          </p:nvSpPr>
          <p:spPr>
            <a:xfrm>
              <a:off x="711200" y="2144519"/>
              <a:ext cx="1317802" cy="1063993"/>
            </a:xfrm>
            <a:prstGeom prst="roundRect">
              <a:avLst/>
            </a:prstGeom>
            <a:solidFill>
              <a:schemeClr val="bg1">
                <a:lumMod val="8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algn="ctr"/>
              <a:r>
                <a:rPr lang="en-US" sz="1600" i="1">
                  <a:solidFill>
                    <a:schemeClr val="tx1"/>
                  </a:solidFill>
                </a:rPr>
                <a:t>Analyzing a company</a:t>
              </a:r>
            </a:p>
          </p:txBody>
        </p:sp>
        <p:graphicFrame>
          <p:nvGraphicFramePr>
            <p:cNvPr id="12" name="Diagram 11">
              <a:extLst>
                <a:ext uri="{FF2B5EF4-FFF2-40B4-BE49-F238E27FC236}">
                  <a16:creationId xmlns:a16="http://schemas.microsoft.com/office/drawing/2014/main" id="{041B3C1B-EE01-48CE-B0F1-356EBD5132C4}"/>
                </a:ext>
              </a:extLst>
            </p:cNvPr>
            <p:cNvGraphicFramePr/>
            <p:nvPr/>
          </p:nvGraphicFramePr>
          <p:xfrm>
            <a:off x="1785256" y="1792546"/>
            <a:ext cx="4310743" cy="21231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sp>
        <p:nvSpPr>
          <p:cNvPr id="17" name="TextBox 16">
            <a:extLst>
              <a:ext uri="{FF2B5EF4-FFF2-40B4-BE49-F238E27FC236}">
                <a16:creationId xmlns:a16="http://schemas.microsoft.com/office/drawing/2014/main" id="{010CDC00-2BB4-4279-862D-0741975CE12A}"/>
              </a:ext>
            </a:extLst>
          </p:cNvPr>
          <p:cNvSpPr txBox="1"/>
          <p:nvPr/>
        </p:nvSpPr>
        <p:spPr>
          <a:xfrm>
            <a:off x="2320664" y="1269326"/>
            <a:ext cx="3239925" cy="523220"/>
          </a:xfrm>
          <a:prstGeom prst="rect">
            <a:avLst/>
          </a:prstGeom>
          <a:noFill/>
        </p:spPr>
        <p:txBody>
          <a:bodyPr wrap="square" rtlCol="0">
            <a:spAutoFit/>
          </a:bodyPr>
          <a:lstStyle/>
          <a:p>
            <a:pPr algn="ctr"/>
            <a:r>
              <a:rPr lang="en-US" sz="2800" b="1"/>
              <a:t>The 4 Cs</a:t>
            </a:r>
          </a:p>
        </p:txBody>
      </p:sp>
      <p:grpSp>
        <p:nvGrpSpPr>
          <p:cNvPr id="4" name="Group 3"/>
          <p:cNvGrpSpPr/>
          <p:nvPr/>
        </p:nvGrpSpPr>
        <p:grpSpPr>
          <a:xfrm>
            <a:off x="711200" y="4031341"/>
            <a:ext cx="5384797" cy="2646331"/>
            <a:chOff x="711200" y="4031341"/>
            <a:chExt cx="5384797" cy="2646331"/>
          </a:xfrm>
        </p:grpSpPr>
        <p:grpSp>
          <p:nvGrpSpPr>
            <p:cNvPr id="39" name="Group 38">
              <a:extLst>
                <a:ext uri="{FF2B5EF4-FFF2-40B4-BE49-F238E27FC236}">
                  <a16:creationId xmlns:a16="http://schemas.microsoft.com/office/drawing/2014/main" id="{8F1CB79E-76E0-4177-8AA3-341EE2606A91}"/>
                </a:ext>
              </a:extLst>
            </p:cNvPr>
            <p:cNvGrpSpPr/>
            <p:nvPr/>
          </p:nvGrpSpPr>
          <p:grpSpPr>
            <a:xfrm>
              <a:off x="1785254" y="4031341"/>
              <a:ext cx="4310743" cy="2646331"/>
              <a:chOff x="1785256" y="1269326"/>
              <a:chExt cx="4310743" cy="2646331"/>
            </a:xfrm>
          </p:grpSpPr>
          <p:graphicFrame>
            <p:nvGraphicFramePr>
              <p:cNvPr id="40" name="Diagram 39">
                <a:extLst>
                  <a:ext uri="{FF2B5EF4-FFF2-40B4-BE49-F238E27FC236}">
                    <a16:creationId xmlns:a16="http://schemas.microsoft.com/office/drawing/2014/main" id="{38629E2A-86BC-4850-B4FB-EF916ED58917}"/>
                  </a:ext>
                </a:extLst>
              </p:cNvPr>
              <p:cNvGraphicFramePr/>
              <p:nvPr/>
            </p:nvGraphicFramePr>
            <p:xfrm>
              <a:off x="1785256" y="1792546"/>
              <a:ext cx="4310743" cy="212311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1" name="TextBox 40">
                <a:extLst>
                  <a:ext uri="{FF2B5EF4-FFF2-40B4-BE49-F238E27FC236}">
                    <a16:creationId xmlns:a16="http://schemas.microsoft.com/office/drawing/2014/main" id="{4EBF283F-CF22-4F9E-AE67-805F268468BF}"/>
                  </a:ext>
                </a:extLst>
              </p:cNvPr>
              <p:cNvSpPr txBox="1"/>
              <p:nvPr/>
            </p:nvSpPr>
            <p:spPr>
              <a:xfrm>
                <a:off x="2320664" y="1269326"/>
                <a:ext cx="3239925" cy="523220"/>
              </a:xfrm>
              <a:prstGeom prst="rect">
                <a:avLst/>
              </a:prstGeom>
              <a:noFill/>
            </p:spPr>
            <p:txBody>
              <a:bodyPr wrap="square" rtlCol="0">
                <a:spAutoFit/>
              </a:bodyPr>
              <a:lstStyle/>
              <a:p>
                <a:pPr algn="ctr"/>
                <a:r>
                  <a:rPr lang="en-US" sz="2800" b="1"/>
                  <a:t>The 4 Ps</a:t>
                </a:r>
              </a:p>
            </p:txBody>
          </p:sp>
        </p:grpSp>
        <p:sp>
          <p:nvSpPr>
            <p:cNvPr id="48" name="Rectangle: Rounded Corners 47">
              <a:extLst>
                <a:ext uri="{FF2B5EF4-FFF2-40B4-BE49-F238E27FC236}">
                  <a16:creationId xmlns:a16="http://schemas.microsoft.com/office/drawing/2014/main" id="{D8035FDF-4AA8-4120-9079-352D0161AA2A}"/>
                </a:ext>
              </a:extLst>
            </p:cNvPr>
            <p:cNvSpPr/>
            <p:nvPr/>
          </p:nvSpPr>
          <p:spPr>
            <a:xfrm>
              <a:off x="711200" y="4888760"/>
              <a:ext cx="1317802" cy="1063994"/>
            </a:xfrm>
            <a:prstGeom prst="roundRect">
              <a:avLst/>
            </a:prstGeom>
            <a:solidFill>
              <a:schemeClr val="bg1">
                <a:lumMod val="8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algn="ctr"/>
              <a:r>
                <a:rPr lang="en-US" sz="1600" i="1">
                  <a:solidFill>
                    <a:schemeClr val="tx1"/>
                  </a:solidFill>
                </a:rPr>
                <a:t>Sales Strategy</a:t>
              </a:r>
            </a:p>
          </p:txBody>
        </p:sp>
      </p:grpSp>
      <p:grpSp>
        <p:nvGrpSpPr>
          <p:cNvPr id="2" name="Group 1"/>
          <p:cNvGrpSpPr/>
          <p:nvPr/>
        </p:nvGrpSpPr>
        <p:grpSpPr>
          <a:xfrm>
            <a:off x="6389499" y="1269326"/>
            <a:ext cx="5468682" cy="2610077"/>
            <a:chOff x="6389499" y="1269326"/>
            <a:chExt cx="5468682" cy="2610077"/>
          </a:xfrm>
        </p:grpSpPr>
        <p:sp>
          <p:nvSpPr>
            <p:cNvPr id="44" name="TextBox 43">
              <a:extLst>
                <a:ext uri="{FF2B5EF4-FFF2-40B4-BE49-F238E27FC236}">
                  <a16:creationId xmlns:a16="http://schemas.microsoft.com/office/drawing/2014/main" id="{1F4C5C1C-B945-4044-A70A-C8A1850A093A}"/>
                </a:ext>
              </a:extLst>
            </p:cNvPr>
            <p:cNvSpPr txBox="1"/>
            <p:nvPr/>
          </p:nvSpPr>
          <p:spPr>
            <a:xfrm>
              <a:off x="6631409" y="1269326"/>
              <a:ext cx="3239925" cy="523220"/>
            </a:xfrm>
            <a:prstGeom prst="rect">
              <a:avLst/>
            </a:prstGeom>
            <a:noFill/>
          </p:spPr>
          <p:txBody>
            <a:bodyPr wrap="square" rtlCol="0">
              <a:spAutoFit/>
            </a:bodyPr>
            <a:lstStyle/>
            <a:p>
              <a:pPr algn="ctr"/>
              <a:r>
                <a:rPr lang="en-US" sz="2800" b="1"/>
                <a:t>Pricing Drivers</a:t>
              </a:r>
            </a:p>
          </p:txBody>
        </p:sp>
        <p:sp>
          <p:nvSpPr>
            <p:cNvPr id="49" name="Rectangle: Rounded Corners 48">
              <a:extLst>
                <a:ext uri="{FF2B5EF4-FFF2-40B4-BE49-F238E27FC236}">
                  <a16:creationId xmlns:a16="http://schemas.microsoft.com/office/drawing/2014/main" id="{5D11C148-37AE-4BC3-8AF6-5AF9155E9E85}"/>
                </a:ext>
              </a:extLst>
            </p:cNvPr>
            <p:cNvSpPr/>
            <p:nvPr/>
          </p:nvSpPr>
          <p:spPr>
            <a:xfrm>
              <a:off x="10406744" y="2212363"/>
              <a:ext cx="1451437" cy="996149"/>
            </a:xfrm>
            <a:prstGeom prst="roundRect">
              <a:avLst/>
            </a:prstGeom>
            <a:solidFill>
              <a:schemeClr val="bg1">
                <a:lumMod val="8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algn="ctr"/>
              <a:r>
                <a:rPr lang="en-US" sz="1600" i="1">
                  <a:solidFill>
                    <a:schemeClr val="tx1"/>
                  </a:solidFill>
                </a:rPr>
                <a:t>Pricing a new product</a:t>
              </a:r>
            </a:p>
          </p:txBody>
        </p:sp>
        <p:sp>
          <p:nvSpPr>
            <p:cNvPr id="55" name="Trapezoid 54">
              <a:extLst>
                <a:ext uri="{FF2B5EF4-FFF2-40B4-BE49-F238E27FC236}">
                  <a16:creationId xmlns:a16="http://schemas.microsoft.com/office/drawing/2014/main" id="{EA6A5E3F-4B0E-4AFB-B302-958C17C9EEC0}"/>
                </a:ext>
              </a:extLst>
            </p:cNvPr>
            <p:cNvSpPr/>
            <p:nvPr/>
          </p:nvSpPr>
          <p:spPr>
            <a:xfrm>
              <a:off x="6389501" y="1801037"/>
              <a:ext cx="3665672" cy="523220"/>
            </a:xfrm>
            <a:prstGeom prst="trapezoid">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r>
                <a:rPr lang="en-US" b="1">
                  <a:solidFill>
                    <a:schemeClr val="tx1"/>
                  </a:solidFill>
                </a:rPr>
                <a:t>Customer Willingness-To-Pay</a:t>
              </a:r>
            </a:p>
          </p:txBody>
        </p:sp>
        <p:sp>
          <p:nvSpPr>
            <p:cNvPr id="56" name="Trapezoid 55">
              <a:extLst>
                <a:ext uri="{FF2B5EF4-FFF2-40B4-BE49-F238E27FC236}">
                  <a16:creationId xmlns:a16="http://schemas.microsoft.com/office/drawing/2014/main" id="{3930EE8C-5857-4B74-84EA-14A00568A33A}"/>
                </a:ext>
              </a:extLst>
            </p:cNvPr>
            <p:cNvSpPr/>
            <p:nvPr/>
          </p:nvSpPr>
          <p:spPr>
            <a:xfrm>
              <a:off x="6389500" y="3356183"/>
              <a:ext cx="3665672" cy="523220"/>
            </a:xfrm>
            <a:prstGeom prst="trapezoid">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r>
                <a:rPr lang="en-US" b="1">
                  <a:solidFill>
                    <a:schemeClr val="tx1"/>
                  </a:solidFill>
                </a:rPr>
                <a:t>Production Cost + Markup</a:t>
              </a:r>
            </a:p>
          </p:txBody>
        </p:sp>
        <p:sp>
          <p:nvSpPr>
            <p:cNvPr id="57" name="Trapezoid 56">
              <a:extLst>
                <a:ext uri="{FF2B5EF4-FFF2-40B4-BE49-F238E27FC236}">
                  <a16:creationId xmlns:a16="http://schemas.microsoft.com/office/drawing/2014/main" id="{204A7A5E-82CA-417D-BD39-224671750FD1}"/>
                </a:ext>
              </a:extLst>
            </p:cNvPr>
            <p:cNvSpPr/>
            <p:nvPr/>
          </p:nvSpPr>
          <p:spPr>
            <a:xfrm>
              <a:off x="6389499" y="2571353"/>
              <a:ext cx="3665672" cy="523220"/>
            </a:xfrm>
            <a:prstGeom prst="trapezoid">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r>
                <a:rPr lang="en-US" b="1">
                  <a:solidFill>
                    <a:schemeClr val="tx1"/>
                  </a:solidFill>
                </a:rPr>
                <a:t>Competitor Benchmarking</a:t>
              </a:r>
            </a:p>
          </p:txBody>
        </p:sp>
      </p:grpSp>
      <p:grpSp>
        <p:nvGrpSpPr>
          <p:cNvPr id="8" name="Group 7"/>
          <p:cNvGrpSpPr/>
          <p:nvPr/>
        </p:nvGrpSpPr>
        <p:grpSpPr>
          <a:xfrm>
            <a:off x="6050841" y="4031341"/>
            <a:ext cx="5931491" cy="2646331"/>
            <a:chOff x="6050841" y="4031341"/>
            <a:chExt cx="5931491" cy="2646331"/>
          </a:xfrm>
        </p:grpSpPr>
        <p:grpSp>
          <p:nvGrpSpPr>
            <p:cNvPr id="45" name="Group 44">
              <a:extLst>
                <a:ext uri="{FF2B5EF4-FFF2-40B4-BE49-F238E27FC236}">
                  <a16:creationId xmlns:a16="http://schemas.microsoft.com/office/drawing/2014/main" id="{4057E126-82F4-4462-AF14-4F9E4FEE855F}"/>
                </a:ext>
              </a:extLst>
            </p:cNvPr>
            <p:cNvGrpSpPr/>
            <p:nvPr/>
          </p:nvGrpSpPr>
          <p:grpSpPr>
            <a:xfrm>
              <a:off x="6050841" y="4031341"/>
              <a:ext cx="4891315" cy="2646331"/>
              <a:chOff x="1785256" y="1269326"/>
              <a:chExt cx="4891315" cy="2646331"/>
            </a:xfrm>
          </p:grpSpPr>
          <p:graphicFrame>
            <p:nvGraphicFramePr>
              <p:cNvPr id="46" name="Diagram 45">
                <a:extLst>
                  <a:ext uri="{FF2B5EF4-FFF2-40B4-BE49-F238E27FC236}">
                    <a16:creationId xmlns:a16="http://schemas.microsoft.com/office/drawing/2014/main" id="{83EEECBA-72AF-4456-B955-05119158EC1C}"/>
                  </a:ext>
                </a:extLst>
              </p:cNvPr>
              <p:cNvGraphicFramePr/>
              <p:nvPr>
                <p:extLst>
                  <p:ext uri="{D42A27DB-BD31-4B8C-83A1-F6EECF244321}">
                    <p14:modId xmlns:p14="http://schemas.microsoft.com/office/powerpoint/2010/main" val="4279036864"/>
                  </p:ext>
                </p:extLst>
              </p:nvPr>
            </p:nvGraphicFramePr>
            <p:xfrm>
              <a:off x="1785256" y="1792546"/>
              <a:ext cx="4891315" cy="2123111"/>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47" name="TextBox 46">
                <a:extLst>
                  <a:ext uri="{FF2B5EF4-FFF2-40B4-BE49-F238E27FC236}">
                    <a16:creationId xmlns:a16="http://schemas.microsoft.com/office/drawing/2014/main" id="{9375016D-FD5B-45EC-B478-1C93602EAEA3}"/>
                  </a:ext>
                </a:extLst>
              </p:cNvPr>
              <p:cNvSpPr txBox="1"/>
              <p:nvPr/>
            </p:nvSpPr>
            <p:spPr>
              <a:xfrm>
                <a:off x="2320664" y="1269326"/>
                <a:ext cx="3239925" cy="523220"/>
              </a:xfrm>
              <a:prstGeom prst="rect">
                <a:avLst/>
              </a:prstGeom>
              <a:noFill/>
            </p:spPr>
            <p:txBody>
              <a:bodyPr wrap="square" rtlCol="0">
                <a:spAutoFit/>
              </a:bodyPr>
              <a:lstStyle/>
              <a:p>
                <a:pPr algn="ctr"/>
                <a:r>
                  <a:rPr lang="en-US" sz="2800" b="1"/>
                  <a:t>Value Chain</a:t>
                </a:r>
              </a:p>
            </p:txBody>
          </p:sp>
        </p:grpSp>
        <p:sp>
          <p:nvSpPr>
            <p:cNvPr id="58" name="Rectangle: Rounded Corners 57">
              <a:extLst>
                <a:ext uri="{FF2B5EF4-FFF2-40B4-BE49-F238E27FC236}">
                  <a16:creationId xmlns:a16="http://schemas.microsoft.com/office/drawing/2014/main" id="{C6FAECC3-3D5C-4517-8561-D5915367A288}"/>
                </a:ext>
              </a:extLst>
            </p:cNvPr>
            <p:cNvSpPr/>
            <p:nvPr/>
          </p:nvSpPr>
          <p:spPr>
            <a:xfrm>
              <a:off x="10530895" y="4554561"/>
              <a:ext cx="1451437" cy="996149"/>
            </a:xfrm>
            <a:prstGeom prst="roundRect">
              <a:avLst/>
            </a:prstGeom>
            <a:solidFill>
              <a:schemeClr val="bg1">
                <a:lumMod val="8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algn="ctr"/>
              <a:r>
                <a:rPr lang="en-US" sz="1600" i="1">
                  <a:solidFill>
                    <a:schemeClr val="tx1"/>
                  </a:solidFill>
                </a:rPr>
                <a:t>Business Operations</a:t>
              </a:r>
            </a:p>
          </p:txBody>
        </p:sp>
      </p:grpSp>
      <p:grpSp>
        <p:nvGrpSpPr>
          <p:cNvPr id="6" name="Group 5"/>
          <p:cNvGrpSpPr/>
          <p:nvPr/>
        </p:nvGrpSpPr>
        <p:grpSpPr>
          <a:xfrm>
            <a:off x="711200" y="1277817"/>
            <a:ext cx="5384799" cy="2646331"/>
            <a:chOff x="711200" y="1277817"/>
            <a:chExt cx="5384799" cy="2646331"/>
          </a:xfrm>
        </p:grpSpPr>
        <p:grpSp>
          <p:nvGrpSpPr>
            <p:cNvPr id="24" name="Group 23"/>
            <p:cNvGrpSpPr/>
            <p:nvPr/>
          </p:nvGrpSpPr>
          <p:grpSpPr>
            <a:xfrm>
              <a:off x="711200" y="1801037"/>
              <a:ext cx="5384799" cy="2123111"/>
              <a:chOff x="711200" y="1792546"/>
              <a:chExt cx="5384799" cy="2123111"/>
            </a:xfrm>
          </p:grpSpPr>
          <p:sp>
            <p:nvSpPr>
              <p:cNvPr id="25" name="Rectangle: Rounded Corners 14">
                <a:extLst>
                  <a:ext uri="{FF2B5EF4-FFF2-40B4-BE49-F238E27FC236}">
                    <a16:creationId xmlns:a16="http://schemas.microsoft.com/office/drawing/2014/main" id="{76A7C79D-02F7-45E1-940C-D765DBAEED28}"/>
                  </a:ext>
                </a:extLst>
              </p:cNvPr>
              <p:cNvSpPr/>
              <p:nvPr/>
            </p:nvSpPr>
            <p:spPr>
              <a:xfrm>
                <a:off x="711200" y="2144519"/>
                <a:ext cx="1317802" cy="1063993"/>
              </a:xfrm>
              <a:prstGeom prst="roundRect">
                <a:avLst/>
              </a:prstGeom>
              <a:solidFill>
                <a:schemeClr val="bg1">
                  <a:lumMod val="8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algn="ctr"/>
                <a:r>
                  <a:rPr lang="en-US" sz="1600" i="1">
                    <a:solidFill>
                      <a:schemeClr val="tx1"/>
                    </a:solidFill>
                  </a:rPr>
                  <a:t>Analyzing a company</a:t>
                </a:r>
              </a:p>
            </p:txBody>
          </p:sp>
          <p:graphicFrame>
            <p:nvGraphicFramePr>
              <p:cNvPr id="26" name="Diagram 25">
                <a:extLst>
                  <a:ext uri="{FF2B5EF4-FFF2-40B4-BE49-F238E27FC236}">
                    <a16:creationId xmlns:a16="http://schemas.microsoft.com/office/drawing/2014/main" id="{041B3C1B-EE01-48CE-B0F1-356EBD5132C4}"/>
                  </a:ext>
                </a:extLst>
              </p:cNvPr>
              <p:cNvGraphicFramePr/>
              <p:nvPr>
                <p:extLst>
                  <p:ext uri="{D42A27DB-BD31-4B8C-83A1-F6EECF244321}">
                    <p14:modId xmlns:p14="http://schemas.microsoft.com/office/powerpoint/2010/main" val="2852465899"/>
                  </p:ext>
                </p:extLst>
              </p:nvPr>
            </p:nvGraphicFramePr>
            <p:xfrm>
              <a:off x="1785256" y="1792546"/>
              <a:ext cx="4310743" cy="2123111"/>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pSp>
        <p:sp>
          <p:nvSpPr>
            <p:cNvPr id="27" name="TextBox 26">
              <a:extLst>
                <a:ext uri="{FF2B5EF4-FFF2-40B4-BE49-F238E27FC236}">
                  <a16:creationId xmlns:a16="http://schemas.microsoft.com/office/drawing/2014/main" id="{010CDC00-2BB4-4279-862D-0741975CE12A}"/>
                </a:ext>
              </a:extLst>
            </p:cNvPr>
            <p:cNvSpPr txBox="1"/>
            <p:nvPr/>
          </p:nvSpPr>
          <p:spPr>
            <a:xfrm>
              <a:off x="2320664" y="1277817"/>
              <a:ext cx="3239925" cy="523220"/>
            </a:xfrm>
            <a:prstGeom prst="rect">
              <a:avLst/>
            </a:prstGeom>
            <a:noFill/>
          </p:spPr>
          <p:txBody>
            <a:bodyPr wrap="square" rtlCol="0">
              <a:spAutoFit/>
            </a:bodyPr>
            <a:lstStyle/>
            <a:p>
              <a:pPr algn="ctr"/>
              <a:r>
                <a:rPr lang="en-US" sz="2800" b="1"/>
                <a:t>The 4 Cs</a:t>
              </a:r>
            </a:p>
          </p:txBody>
        </p:sp>
      </p:grpSp>
    </p:spTree>
    <p:extLst>
      <p:ext uri="{BB962C8B-B14F-4D97-AF65-F5344CB8AC3E}">
        <p14:creationId xmlns:p14="http://schemas.microsoft.com/office/powerpoint/2010/main" val="70342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7C006-2272-4F1F-88D2-7CA542610CA7}"/>
              </a:ext>
            </a:extLst>
          </p:cNvPr>
          <p:cNvSpPr>
            <a:spLocks noGrp="1"/>
          </p:cNvSpPr>
          <p:nvPr>
            <p:ph type="title"/>
          </p:nvPr>
        </p:nvSpPr>
        <p:spPr/>
        <p:txBody>
          <a:bodyPr/>
          <a:lstStyle/>
          <a:p>
            <a:r>
              <a:rPr lang="en-US" b="1"/>
              <a:t>ACTIVITY</a:t>
            </a:r>
            <a:br>
              <a:rPr lang="en-US"/>
            </a:br>
            <a:r>
              <a:rPr lang="en-US"/>
              <a:t>Real UCG Case Study</a:t>
            </a:r>
          </a:p>
        </p:txBody>
      </p:sp>
      <p:sp>
        <p:nvSpPr>
          <p:cNvPr id="3" name="Slide Number Placeholder 2">
            <a:extLst>
              <a:ext uri="{FF2B5EF4-FFF2-40B4-BE49-F238E27FC236}">
                <a16:creationId xmlns:a16="http://schemas.microsoft.com/office/drawing/2014/main" id="{B7E29775-67D9-42F5-8525-2B21BB438A31}"/>
              </a:ext>
            </a:extLst>
          </p:cNvPr>
          <p:cNvSpPr>
            <a:spLocks noGrp="1"/>
          </p:cNvSpPr>
          <p:nvPr>
            <p:ph type="sldNum" sz="quarter" idx="10"/>
          </p:nvPr>
        </p:nvSpPr>
        <p:spPr/>
        <p:txBody>
          <a:bodyPr/>
          <a:lstStyle/>
          <a:p>
            <a:pPr marL="53579"/>
            <a:endParaRPr lang="en-US"/>
          </a:p>
          <a:p>
            <a:pPr marL="53579"/>
            <a:endParaRPr lang="en-US"/>
          </a:p>
        </p:txBody>
      </p:sp>
      <p:sp>
        <p:nvSpPr>
          <p:cNvPr id="5" name="Content Placeholder 3">
            <a:extLst>
              <a:ext uri="{FF2B5EF4-FFF2-40B4-BE49-F238E27FC236}">
                <a16:creationId xmlns:a16="http://schemas.microsoft.com/office/drawing/2014/main" id="{360079A4-AC71-4A70-B76B-A5BA16D14164}"/>
              </a:ext>
            </a:extLst>
          </p:cNvPr>
          <p:cNvSpPr>
            <a:spLocks noGrp="1"/>
          </p:cNvSpPr>
          <p:nvPr>
            <p:ph idx="11"/>
          </p:nvPr>
        </p:nvSpPr>
        <p:spPr>
          <a:xfrm>
            <a:off x="5185199" y="803672"/>
            <a:ext cx="6383307" cy="5250656"/>
          </a:xfrm>
        </p:spPr>
        <p:txBody>
          <a:bodyPr anchor="ctr"/>
          <a:lstStyle/>
          <a:p>
            <a:pPr marL="116840"/>
            <a:r>
              <a:rPr lang="en-US" sz="2400" b="1">
                <a:solidFill>
                  <a:schemeClr val="tx1"/>
                </a:solidFill>
                <a:cs typeface="Arial"/>
              </a:rPr>
              <a:t>Client: </a:t>
            </a:r>
            <a:r>
              <a:rPr lang="en-US" sz="2400">
                <a:solidFill>
                  <a:schemeClr val="tx1"/>
                </a:solidFill>
                <a:cs typeface="Arial"/>
              </a:rPr>
              <a:t>Major Magazine Publisher</a:t>
            </a:r>
            <a:endParaRPr lang="en-US" sz="2400" b="1">
              <a:solidFill>
                <a:schemeClr val="tx1"/>
              </a:solidFill>
              <a:cs typeface="Arial"/>
            </a:endParaRPr>
          </a:p>
          <a:p>
            <a:pPr marL="116840"/>
            <a:endParaRPr lang="en-US" sz="2400" b="1">
              <a:solidFill>
                <a:schemeClr val="tx1"/>
              </a:solidFill>
            </a:endParaRPr>
          </a:p>
          <a:p>
            <a:pPr marL="116840"/>
            <a:r>
              <a:rPr lang="en-US" sz="2400" b="1">
                <a:solidFill>
                  <a:schemeClr val="tx1"/>
                </a:solidFill>
                <a:cs typeface="Arial"/>
              </a:rPr>
              <a:t>Activity:</a:t>
            </a:r>
            <a:r>
              <a:rPr lang="en-US" sz="2400">
                <a:solidFill>
                  <a:schemeClr val="tx1"/>
                </a:solidFill>
                <a:cs typeface="Arial"/>
              </a:rPr>
              <a:t> Work with your group in Breakout Rooms to solve this case</a:t>
            </a:r>
            <a:endParaRPr lang="en-US" sz="2400">
              <a:solidFill>
                <a:schemeClr val="tx1"/>
              </a:solidFill>
            </a:endParaRPr>
          </a:p>
        </p:txBody>
      </p:sp>
    </p:spTree>
    <p:extLst>
      <p:ext uri="{BB962C8B-B14F-4D97-AF65-F5344CB8AC3E}">
        <p14:creationId xmlns:p14="http://schemas.microsoft.com/office/powerpoint/2010/main" val="10451263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Additional Resources</a:t>
            </a:r>
          </a:p>
        </p:txBody>
      </p:sp>
      <p:sp>
        <p:nvSpPr>
          <p:cNvPr id="3" name="Text Placeholder 2"/>
          <p:cNvSpPr>
            <a:spLocks noGrp="1"/>
          </p:cNvSpPr>
          <p:nvPr>
            <p:ph type="body" sz="quarter" idx="16"/>
          </p:nvPr>
        </p:nvSpPr>
        <p:spPr/>
        <p:txBody>
          <a:bodyPr/>
          <a:lstStyle/>
          <a:p>
            <a:endParaRPr lang="en-US"/>
          </a:p>
        </p:txBody>
      </p:sp>
      <p:sp>
        <p:nvSpPr>
          <p:cNvPr id="5" name="Rectangle 4">
            <a:extLst>
              <a:ext uri="{FF2B5EF4-FFF2-40B4-BE49-F238E27FC236}">
                <a16:creationId xmlns:a16="http://schemas.microsoft.com/office/drawing/2014/main" id="{C04783AC-B6B0-44FE-A90C-ABA42330DF7F}"/>
              </a:ext>
            </a:extLst>
          </p:cNvPr>
          <p:cNvSpPr/>
          <p:nvPr/>
        </p:nvSpPr>
        <p:spPr>
          <a:xfrm>
            <a:off x="6927646" y="2373467"/>
            <a:ext cx="4216400" cy="3437467"/>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algn="l"/>
            <a:r>
              <a:rPr lang="en-US" sz="2600" b="1">
                <a:solidFill>
                  <a:schemeClr val="tx1"/>
                </a:solidFill>
              </a:rPr>
              <a:t>We will send you an email tonight with all the resources!</a:t>
            </a:r>
          </a:p>
        </p:txBody>
      </p:sp>
      <p:sp>
        <p:nvSpPr>
          <p:cNvPr id="6" name="Rectangle 5">
            <a:extLst>
              <a:ext uri="{FF2B5EF4-FFF2-40B4-BE49-F238E27FC236}">
                <a16:creationId xmlns:a16="http://schemas.microsoft.com/office/drawing/2014/main" id="{8AFD2442-9921-4F4D-9C20-E6ADCF6F3703}"/>
              </a:ext>
            </a:extLst>
          </p:cNvPr>
          <p:cNvSpPr/>
          <p:nvPr/>
        </p:nvSpPr>
        <p:spPr>
          <a:xfrm>
            <a:off x="1677220" y="2373467"/>
            <a:ext cx="4216400" cy="3437467"/>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marL="457200" indent="-457200" algn="l">
              <a:buFont typeface="+mj-lt"/>
              <a:buAutoNum type="arabicPeriod"/>
            </a:pPr>
            <a:r>
              <a:rPr lang="en-US" sz="2000" b="1">
                <a:solidFill>
                  <a:schemeClr val="bg1"/>
                </a:solidFill>
              </a:rPr>
              <a:t>Connect with each other! </a:t>
            </a:r>
            <a:r>
              <a:rPr lang="en-US" sz="2000" b="1" i="1">
                <a:solidFill>
                  <a:schemeClr val="bg1"/>
                </a:solidFill>
              </a:rPr>
              <a:t>Exchange phone numbers</a:t>
            </a:r>
          </a:p>
          <a:p>
            <a:pPr marL="457200" indent="-457200" algn="l">
              <a:buFont typeface="+mj-lt"/>
              <a:buAutoNum type="arabicPeriod"/>
            </a:pPr>
            <a:r>
              <a:rPr lang="en-US" sz="2000" b="1">
                <a:solidFill>
                  <a:schemeClr val="bg1"/>
                </a:solidFill>
              </a:rPr>
              <a:t>Practice case book</a:t>
            </a:r>
          </a:p>
          <a:p>
            <a:pPr marL="457200" indent="-457200" algn="l">
              <a:buFont typeface="+mj-lt"/>
              <a:buAutoNum type="arabicPeriod"/>
            </a:pPr>
            <a:r>
              <a:rPr lang="en-US" sz="2000" b="1">
                <a:solidFill>
                  <a:schemeClr val="bg1"/>
                </a:solidFill>
              </a:rPr>
              <a:t>Office hours sign-up sheets for practice cases with UCG</a:t>
            </a:r>
          </a:p>
          <a:p>
            <a:pPr marL="457200" indent="-457200" algn="l">
              <a:buFont typeface="+mj-lt"/>
              <a:buAutoNum type="arabicPeriod"/>
            </a:pPr>
            <a:r>
              <a:rPr lang="en-US" sz="2000" b="1">
                <a:solidFill>
                  <a:schemeClr val="bg1"/>
                </a:solidFill>
              </a:rPr>
              <a:t>Math hour</a:t>
            </a:r>
          </a:p>
          <a:p>
            <a:pPr marL="457200" indent="-457200" algn="l">
              <a:buFont typeface="+mj-lt"/>
              <a:buAutoNum type="arabicPeriod"/>
            </a:pPr>
            <a:r>
              <a:rPr lang="en-US" sz="2000" b="1">
                <a:solidFill>
                  <a:schemeClr val="bg1"/>
                </a:solidFill>
              </a:rPr>
              <a:t>Victor Cheng’s YouTube series</a:t>
            </a:r>
          </a:p>
          <a:p>
            <a:pPr marL="457200" indent="-457200">
              <a:buFont typeface="+mj-lt"/>
              <a:buAutoNum type="arabicPeriod"/>
            </a:pPr>
            <a:r>
              <a:rPr lang="en-US" sz="2000" b="1">
                <a:solidFill>
                  <a:schemeClr val="bg1"/>
                </a:solidFill>
              </a:rPr>
              <a:t>Case in Point (reading)</a:t>
            </a:r>
          </a:p>
        </p:txBody>
      </p:sp>
    </p:spTree>
    <p:extLst>
      <p:ext uri="{BB962C8B-B14F-4D97-AF65-F5344CB8AC3E}">
        <p14:creationId xmlns:p14="http://schemas.microsoft.com/office/powerpoint/2010/main" val="138297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US" sz="4000" b="1">
                <a:latin typeface="+mn-lt"/>
              </a:rPr>
              <a:t>Energizer</a:t>
            </a:r>
          </a:p>
        </p:txBody>
      </p:sp>
    </p:spTree>
    <p:extLst>
      <p:ext uri="{BB962C8B-B14F-4D97-AF65-F5344CB8AC3E}">
        <p14:creationId xmlns:p14="http://schemas.microsoft.com/office/powerpoint/2010/main" val="3598312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6"/>
          </p:nvPr>
        </p:nvSpPr>
        <p:spPr/>
        <p:txBody>
          <a:bodyPr/>
          <a:lstStyle/>
          <a:p>
            <a:endParaRPr lang="en-US"/>
          </a:p>
        </p:txBody>
      </p:sp>
      <p:sp>
        <p:nvSpPr>
          <p:cNvPr id="4" name="Title 3"/>
          <p:cNvSpPr>
            <a:spLocks noGrp="1"/>
          </p:cNvSpPr>
          <p:nvPr>
            <p:ph type="title"/>
          </p:nvPr>
        </p:nvSpPr>
        <p:spPr/>
        <p:txBody>
          <a:bodyPr/>
          <a:lstStyle/>
          <a:p>
            <a:r>
              <a:rPr lang="en-US" err="1"/>
              <a:t>Scattergories</a:t>
            </a:r>
            <a:endParaRPr lang="en-US"/>
          </a:p>
        </p:txBody>
      </p:sp>
      <p:grpSp>
        <p:nvGrpSpPr>
          <p:cNvPr id="2" name="Group 1"/>
          <p:cNvGrpSpPr/>
          <p:nvPr/>
        </p:nvGrpSpPr>
        <p:grpSpPr>
          <a:xfrm>
            <a:off x="609601" y="1335257"/>
            <a:ext cx="10972799" cy="4371274"/>
            <a:chOff x="692331" y="1216726"/>
            <a:chExt cx="9767370" cy="4368638"/>
          </a:xfrm>
        </p:grpSpPr>
        <p:sp>
          <p:nvSpPr>
            <p:cNvPr id="5" name="Rectangle 4"/>
            <p:cNvSpPr/>
            <p:nvPr/>
          </p:nvSpPr>
          <p:spPr>
            <a:xfrm>
              <a:off x="692331" y="1216726"/>
              <a:ext cx="4872446" cy="1598672"/>
            </a:xfrm>
            <a:prstGeom prst="rect">
              <a:avLst/>
            </a:prstGeom>
            <a:solidFill>
              <a:schemeClr val="tx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algn="ctr"/>
              <a:r>
                <a:rPr lang="en-US" sz="4000" b="1">
                  <a:solidFill>
                    <a:schemeClr val="tx1"/>
                  </a:solidFill>
                  <a:latin typeface="Calibri"/>
                  <a:cs typeface="Calibri"/>
                </a:rPr>
                <a:t> Individually</a:t>
              </a:r>
              <a:endParaRPr lang="en-US" sz="4000" b="1">
                <a:solidFill>
                  <a:schemeClr val="tx1"/>
                </a:solidFill>
                <a:latin typeface="Calibri" panose="020F0502020204030204" pitchFamily="34" charset="0"/>
                <a:cs typeface="Calibri" panose="020F0502020204030204" pitchFamily="34" charset="0"/>
              </a:endParaRPr>
            </a:p>
            <a:p>
              <a:pPr algn="ctr"/>
              <a:endParaRPr lang="en-US">
                <a:solidFill>
                  <a:schemeClr val="tx1"/>
                </a:solidFill>
                <a:latin typeface="Calibri" panose="020F0502020204030204" pitchFamily="34" charset="0"/>
                <a:cs typeface="Calibri" panose="020F0502020204030204" pitchFamily="34" charset="0"/>
              </a:endParaRPr>
            </a:p>
            <a:p>
              <a:pPr algn="ctr"/>
              <a:r>
                <a:rPr lang="en-US">
                  <a:solidFill>
                    <a:schemeClr val="tx1"/>
                  </a:solidFill>
                  <a:latin typeface="Calibri"/>
                  <a:cs typeface="Calibri"/>
                </a:rPr>
                <a:t>http://swellgarfo.com/scattergories/</a:t>
              </a:r>
            </a:p>
          </p:txBody>
        </p:sp>
        <p:sp>
          <p:nvSpPr>
            <p:cNvPr id="6" name="Rectangle 5"/>
            <p:cNvSpPr/>
            <p:nvPr/>
          </p:nvSpPr>
          <p:spPr>
            <a:xfrm>
              <a:off x="5564778" y="1216726"/>
              <a:ext cx="4894923" cy="436863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37160" tIns="91440" rIns="91440" bIns="91440" numCol="1" spcCol="0" rtlCol="0" fromWordArt="0" anchor="t" anchorCtr="0" forceAA="0" compatLnSpc="1">
              <a:prstTxWarp prst="textNoShape">
                <a:avLst/>
              </a:prstTxWarp>
              <a:noAutofit/>
            </a:bodyPr>
            <a:lstStyle/>
            <a:p>
              <a:pPr algn="l"/>
              <a:r>
                <a:rPr lang="en-US" sz="2800" b="1">
                  <a:solidFill>
                    <a:schemeClr val="bg1"/>
                  </a:solidFill>
                  <a:latin typeface="Calibri" panose="020F0502020204030204" pitchFamily="34" charset="0"/>
                  <a:cs typeface="Calibri" panose="020F0502020204030204" pitchFamily="34" charset="0"/>
                </a:rPr>
                <a:t>Rules:</a:t>
              </a:r>
            </a:p>
            <a:p>
              <a:pPr marL="228600" indent="-228600">
                <a:buFont typeface="+mj-lt"/>
                <a:buAutoNum type="arabicPeriod"/>
              </a:pPr>
              <a:r>
                <a:rPr lang="en-US" sz="1600">
                  <a:solidFill>
                    <a:schemeClr val="bg1"/>
                  </a:solidFill>
                  <a:latin typeface="Calibri" panose="020F0502020204030204" pitchFamily="34" charset="0"/>
                  <a:cs typeface="Calibri" panose="020F0502020204030204" pitchFamily="34" charset="0"/>
                </a:rPr>
                <a:t>Answers must begin with the letter shown.</a:t>
              </a:r>
            </a:p>
            <a:p>
              <a:pPr marL="228600" indent="-228600">
                <a:buFont typeface="+mj-lt"/>
                <a:buAutoNum type="arabicPeriod"/>
              </a:pPr>
              <a:r>
                <a:rPr lang="en-US" sz="1600">
                  <a:solidFill>
                    <a:schemeClr val="tx1"/>
                  </a:solidFill>
                  <a:latin typeface="Calibri" panose="020F0502020204030204" pitchFamily="34" charset="0"/>
                  <a:cs typeface="Calibri" panose="020F0502020204030204" pitchFamily="34" charset="0"/>
                </a:rPr>
                <a:t>Articles</a:t>
              </a:r>
              <a:r>
                <a:rPr lang="en-US" sz="1600">
                  <a:solidFill>
                    <a:schemeClr val="bg1"/>
                  </a:solidFill>
                  <a:latin typeface="Calibri" panose="020F0502020204030204" pitchFamily="34" charset="0"/>
                  <a:cs typeface="Calibri" panose="020F0502020204030204" pitchFamily="34" charset="0"/>
                </a:rPr>
                <a:t> (A/An/The) do not fulfill the beginning letter requirement. Instead, the word following the article will be the letter that counts. For instance, if the letter was “W” and the category was “TV Shows,” The Walking Dead would count as an acceptable answer; however, the answer would be unacceptable if a “T” had been rolled.</a:t>
              </a:r>
            </a:p>
            <a:p>
              <a:pPr marL="228600" indent="-228600">
                <a:buFont typeface="+mj-lt"/>
                <a:buAutoNum type="arabicPeriod"/>
              </a:pPr>
              <a:r>
                <a:rPr lang="en-US" sz="1600">
                  <a:solidFill>
                    <a:schemeClr val="bg1"/>
                  </a:solidFill>
                  <a:latin typeface="Calibri" panose="020F0502020204030204" pitchFamily="34" charset="0"/>
                  <a:cs typeface="Calibri" panose="020F0502020204030204" pitchFamily="34" charset="0"/>
                </a:rPr>
                <a:t>Players cannot use the same answer twice in the same round</a:t>
              </a:r>
            </a:p>
            <a:p>
              <a:pPr marL="228600" indent="-228600">
                <a:buFont typeface="+mj-lt"/>
                <a:buAutoNum type="arabicPeriod"/>
              </a:pPr>
              <a:r>
                <a:rPr lang="en-US" sz="1600">
                  <a:solidFill>
                    <a:schemeClr val="bg1"/>
                  </a:solidFill>
                  <a:latin typeface="Calibri" panose="020F0502020204030204" pitchFamily="34" charset="0"/>
                  <a:cs typeface="Calibri" panose="020F0502020204030204" pitchFamily="34" charset="0"/>
                </a:rPr>
                <a:t> Last names can be used first, for example “Bush, George” as an answer for a US President beginning with “B.”</a:t>
              </a:r>
            </a:p>
            <a:p>
              <a:pPr marL="228600" indent="-228600">
                <a:buFont typeface="+mj-lt"/>
                <a:buAutoNum type="arabicPeriod"/>
              </a:pPr>
              <a:r>
                <a:rPr lang="en-US" sz="1600">
                  <a:solidFill>
                    <a:schemeClr val="bg1"/>
                  </a:solidFill>
                  <a:latin typeface="Calibri" panose="020F0502020204030204" pitchFamily="34" charset="0"/>
                  <a:cs typeface="Calibri" panose="020F0502020204030204" pitchFamily="34" charset="0"/>
                </a:rPr>
                <a:t>Get creative. You can be flexible with you answers. Other players can challenge you, though, and answers that fail a group vote won’t count toward your score.</a:t>
              </a:r>
            </a:p>
            <a:p>
              <a:pPr marL="228600" indent="-228600">
                <a:buFont typeface="+mj-lt"/>
                <a:buAutoNum type="arabicPeriod"/>
              </a:pPr>
              <a:r>
                <a:rPr lang="en-US" sz="1600">
                  <a:solidFill>
                    <a:schemeClr val="bg1"/>
                  </a:solidFill>
                  <a:latin typeface="Calibri" panose="020F0502020204030204" pitchFamily="34" charset="0"/>
                  <a:cs typeface="Calibri" panose="020F0502020204030204" pitchFamily="34" charset="0"/>
                </a:rPr>
                <a:t>You earn extra points for alliteration. (Krispy </a:t>
              </a:r>
              <a:r>
                <a:rPr lang="en-US" sz="1600" err="1">
                  <a:solidFill>
                    <a:schemeClr val="bg1"/>
                  </a:solidFill>
                  <a:latin typeface="Calibri" panose="020F0502020204030204" pitchFamily="34" charset="0"/>
                  <a:cs typeface="Calibri" panose="020F0502020204030204" pitchFamily="34" charset="0"/>
                </a:rPr>
                <a:t>Kremes</a:t>
              </a:r>
              <a:r>
                <a:rPr lang="en-US" sz="1600">
                  <a:solidFill>
                    <a:schemeClr val="bg1"/>
                  </a:solidFill>
                  <a:latin typeface="Calibri" panose="020F0502020204030204" pitchFamily="34" charset="0"/>
                  <a:cs typeface="Calibri" panose="020F0502020204030204" pitchFamily="34" charset="0"/>
                </a:rPr>
                <a:t> would earn two points for “K” in “Breakfast Foods”</a:t>
              </a:r>
              <a:endParaRPr lang="en-US" sz="1600" b="1">
                <a:solidFill>
                  <a:schemeClr val="bg1"/>
                </a:solidFill>
                <a:latin typeface="Calibri" panose="020F0502020204030204" pitchFamily="34" charset="0"/>
                <a:cs typeface="Calibri" panose="020F0502020204030204" pitchFamily="34" charset="0"/>
              </a:endParaRPr>
            </a:p>
          </p:txBody>
        </p:sp>
        <p:sp>
          <p:nvSpPr>
            <p:cNvPr id="10" name="Rectangle 9"/>
            <p:cNvSpPr/>
            <p:nvPr/>
          </p:nvSpPr>
          <p:spPr>
            <a:xfrm>
              <a:off x="692331" y="2815398"/>
              <a:ext cx="4872446" cy="2769966"/>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82880" tIns="91440" rIns="182880" bIns="91440" numCol="1" spcCol="0" rtlCol="0" fromWordArt="0" anchor="ctr" anchorCtr="0" forceAA="0" compatLnSpc="1">
              <a:prstTxWarp prst="textNoShape">
                <a:avLst/>
              </a:prstTxWarp>
              <a:noAutofit/>
            </a:bodyPr>
            <a:lstStyle/>
            <a:p>
              <a:pPr algn="l"/>
              <a:r>
                <a:rPr lang="en-US" sz="2800" b="1">
                  <a:solidFill>
                    <a:schemeClr val="tx1"/>
                  </a:solidFill>
                  <a:latin typeface="Calibri" panose="020F0502020204030204" pitchFamily="34" charset="0"/>
                  <a:cs typeface="Calibri" panose="020F0502020204030204" pitchFamily="34" charset="0"/>
                </a:rPr>
                <a:t>Scoring:</a:t>
              </a:r>
            </a:p>
            <a:p>
              <a:pPr marL="228600" indent="-228600" fontAlgn="base">
                <a:buFont typeface="+mj-lt"/>
                <a:buAutoNum type="arabicPeriod"/>
              </a:pPr>
              <a:r>
                <a:rPr lang="en-US" sz="1600" b="1">
                  <a:solidFill>
                    <a:schemeClr val="tx1"/>
                  </a:solidFill>
                  <a:latin typeface="Calibri"/>
                  <a:cs typeface="Calibri"/>
                </a:rPr>
                <a:t>Cross out any answers that matched another person's</a:t>
              </a:r>
              <a:r>
                <a:rPr lang="en-US" sz="1600">
                  <a:solidFill>
                    <a:schemeClr val="tx1"/>
                  </a:solidFill>
                  <a:latin typeface="Calibri"/>
                  <a:cs typeface="Calibri"/>
                </a:rPr>
                <a:t> Groups score one point for each answer not crossed out.</a:t>
              </a:r>
            </a:p>
            <a:p>
              <a:pPr marL="228600" indent="-228600" fontAlgn="base">
                <a:buFont typeface="+mj-lt"/>
                <a:buAutoNum type="arabicPeriod"/>
              </a:pPr>
              <a:r>
                <a:rPr lang="en-US" sz="1600">
                  <a:solidFill>
                    <a:schemeClr val="tx1"/>
                  </a:solidFill>
                  <a:latin typeface="Calibri"/>
                  <a:cs typeface="Calibri"/>
                </a:rPr>
                <a:t>Creative answers are allowed, can be challenged by anyone. Challenges are resolved by vote. The person with the highest score wins the game. </a:t>
              </a:r>
              <a:endParaRPr lang="en-US" sz="1600">
                <a:solidFill>
                  <a:schemeClr val="tx1"/>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2019811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US" sz="4000" b="1">
                <a:latin typeface="+mn-lt"/>
              </a:rPr>
              <a:t>Case Interview Basics</a:t>
            </a:r>
          </a:p>
        </p:txBody>
      </p:sp>
    </p:spTree>
    <p:extLst>
      <p:ext uri="{BB962C8B-B14F-4D97-AF65-F5344CB8AC3E}">
        <p14:creationId xmlns:p14="http://schemas.microsoft.com/office/powerpoint/2010/main" val="2850576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Isosceles Triangle 22">
            <a:extLst>
              <a:ext uri="{FF2B5EF4-FFF2-40B4-BE49-F238E27FC236}">
                <a16:creationId xmlns:a16="http://schemas.microsoft.com/office/drawing/2014/main" id="{EB1A1CAD-1BF9-4F9C-9D44-BC339FE36D17}"/>
              </a:ext>
            </a:extLst>
          </p:cNvPr>
          <p:cNvSpPr/>
          <p:nvPr/>
        </p:nvSpPr>
        <p:spPr>
          <a:xfrm>
            <a:off x="848750" y="3143199"/>
            <a:ext cx="10494501" cy="1278676"/>
          </a:xfrm>
          <a:prstGeom prst="triangle">
            <a:avLst/>
          </a:prstGeom>
          <a:solidFill>
            <a:schemeClr val="tx1">
              <a:lumMod val="10000"/>
              <a:lumOff val="9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l"/>
            <a:endParaRPr lang="en-US" b="1" err="1">
              <a:solidFill>
                <a:schemeClr val="tx1"/>
              </a:solidFill>
            </a:endParaRPr>
          </a:p>
        </p:txBody>
      </p:sp>
      <p:sp>
        <p:nvSpPr>
          <p:cNvPr id="2" name="Title 1"/>
          <p:cNvSpPr>
            <a:spLocks noGrp="1"/>
          </p:cNvSpPr>
          <p:nvPr>
            <p:ph type="title"/>
          </p:nvPr>
        </p:nvSpPr>
        <p:spPr/>
        <p:txBody>
          <a:bodyPr>
            <a:normAutofit fontScale="90000"/>
          </a:bodyPr>
          <a:lstStyle/>
          <a:p>
            <a:r>
              <a:rPr lang="en-US"/>
              <a:t>Case interviews are examples of real business problems that consultants work to solve </a:t>
            </a:r>
          </a:p>
        </p:txBody>
      </p:sp>
      <p:sp>
        <p:nvSpPr>
          <p:cNvPr id="3" name="Text Placeholder 2"/>
          <p:cNvSpPr>
            <a:spLocks noGrp="1"/>
          </p:cNvSpPr>
          <p:nvPr>
            <p:ph type="body" sz="quarter" idx="16"/>
          </p:nvPr>
        </p:nvSpPr>
        <p:spPr/>
        <p:txBody>
          <a:bodyPr/>
          <a:lstStyle/>
          <a:p>
            <a:endParaRPr lang="en-US"/>
          </a:p>
        </p:txBody>
      </p:sp>
      <p:sp>
        <p:nvSpPr>
          <p:cNvPr id="13" name="Rectangle 12">
            <a:extLst>
              <a:ext uri="{FF2B5EF4-FFF2-40B4-BE49-F238E27FC236}">
                <a16:creationId xmlns:a16="http://schemas.microsoft.com/office/drawing/2014/main" id="{E1E2429E-703F-4227-9192-988E8BC5EE3F}"/>
              </a:ext>
            </a:extLst>
          </p:cNvPr>
          <p:cNvSpPr/>
          <p:nvPr/>
        </p:nvSpPr>
        <p:spPr>
          <a:xfrm>
            <a:off x="796597" y="4163792"/>
            <a:ext cx="1987576" cy="746452"/>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algn="ctr"/>
            <a:r>
              <a:rPr lang="en-US" b="1">
                <a:solidFill>
                  <a:schemeClr val="bg1"/>
                </a:solidFill>
              </a:rPr>
              <a:t>Problem Solving</a:t>
            </a:r>
          </a:p>
        </p:txBody>
      </p:sp>
      <p:sp>
        <p:nvSpPr>
          <p:cNvPr id="14" name="Rectangle 13">
            <a:extLst>
              <a:ext uri="{FF2B5EF4-FFF2-40B4-BE49-F238E27FC236}">
                <a16:creationId xmlns:a16="http://schemas.microsoft.com/office/drawing/2014/main" id="{8917A190-C25B-4757-A483-9B9201339DB6}"/>
              </a:ext>
            </a:extLst>
          </p:cNvPr>
          <p:cNvSpPr/>
          <p:nvPr/>
        </p:nvSpPr>
        <p:spPr>
          <a:xfrm>
            <a:off x="2923329" y="4163792"/>
            <a:ext cx="1987576" cy="746452"/>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algn="ctr"/>
            <a:r>
              <a:rPr lang="en-US" b="1">
                <a:solidFill>
                  <a:schemeClr val="bg1"/>
                </a:solidFill>
              </a:rPr>
              <a:t>Analytical Skills</a:t>
            </a:r>
          </a:p>
        </p:txBody>
      </p:sp>
      <p:sp>
        <p:nvSpPr>
          <p:cNvPr id="15" name="Rectangle 14">
            <a:extLst>
              <a:ext uri="{FF2B5EF4-FFF2-40B4-BE49-F238E27FC236}">
                <a16:creationId xmlns:a16="http://schemas.microsoft.com/office/drawing/2014/main" id="{FA2BA857-45AD-4C89-B2D1-B3FCF548C73F}"/>
              </a:ext>
            </a:extLst>
          </p:cNvPr>
          <p:cNvSpPr/>
          <p:nvPr/>
        </p:nvSpPr>
        <p:spPr>
          <a:xfrm>
            <a:off x="5050061" y="4163792"/>
            <a:ext cx="1987576" cy="746452"/>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algn="ctr"/>
            <a:r>
              <a:rPr lang="en-US" b="1">
                <a:solidFill>
                  <a:schemeClr val="bg1"/>
                </a:solidFill>
              </a:rPr>
              <a:t>Creativity</a:t>
            </a:r>
          </a:p>
        </p:txBody>
      </p:sp>
      <p:sp>
        <p:nvSpPr>
          <p:cNvPr id="17" name="Rectangle 16">
            <a:extLst>
              <a:ext uri="{FF2B5EF4-FFF2-40B4-BE49-F238E27FC236}">
                <a16:creationId xmlns:a16="http://schemas.microsoft.com/office/drawing/2014/main" id="{24CF5987-414E-4AE0-A518-6AD7730F8912}"/>
              </a:ext>
            </a:extLst>
          </p:cNvPr>
          <p:cNvSpPr/>
          <p:nvPr/>
        </p:nvSpPr>
        <p:spPr>
          <a:xfrm>
            <a:off x="7176792" y="4171749"/>
            <a:ext cx="1987576" cy="746452"/>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algn="ctr"/>
            <a:r>
              <a:rPr lang="en-US" b="1">
                <a:solidFill>
                  <a:schemeClr val="bg1"/>
                </a:solidFill>
              </a:rPr>
              <a:t>Business Logic</a:t>
            </a:r>
          </a:p>
        </p:txBody>
      </p:sp>
      <p:sp>
        <p:nvSpPr>
          <p:cNvPr id="18" name="Rectangle 17">
            <a:extLst>
              <a:ext uri="{FF2B5EF4-FFF2-40B4-BE49-F238E27FC236}">
                <a16:creationId xmlns:a16="http://schemas.microsoft.com/office/drawing/2014/main" id="{1540EA29-5E0E-438B-90B0-342614ADB13D}"/>
              </a:ext>
            </a:extLst>
          </p:cNvPr>
          <p:cNvSpPr/>
          <p:nvPr/>
        </p:nvSpPr>
        <p:spPr>
          <a:xfrm>
            <a:off x="9303523" y="4171749"/>
            <a:ext cx="1987576" cy="746452"/>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algn="ctr"/>
            <a:r>
              <a:rPr lang="en-US" b="1">
                <a:solidFill>
                  <a:schemeClr val="bg1"/>
                </a:solidFill>
              </a:rPr>
              <a:t>Communication</a:t>
            </a:r>
          </a:p>
        </p:txBody>
      </p:sp>
      <p:sp>
        <p:nvSpPr>
          <p:cNvPr id="20" name="Rectangle 19">
            <a:extLst>
              <a:ext uri="{FF2B5EF4-FFF2-40B4-BE49-F238E27FC236}">
                <a16:creationId xmlns:a16="http://schemas.microsoft.com/office/drawing/2014/main" id="{D023D12F-9A3C-4BB9-8F0C-DA663818DFFB}"/>
              </a:ext>
            </a:extLst>
          </p:cNvPr>
          <p:cNvSpPr/>
          <p:nvPr/>
        </p:nvSpPr>
        <p:spPr>
          <a:xfrm>
            <a:off x="1069732" y="2275308"/>
            <a:ext cx="10052537" cy="115369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i="1" u="none" strike="noStrike" kern="1200" cap="none" spc="0" normalizeH="0" baseline="0" noProof="0">
                <a:ln>
                  <a:noFill/>
                </a:ln>
                <a:solidFill>
                  <a:schemeClr val="tx1"/>
                </a:solidFill>
                <a:effectLst/>
                <a:uLnTx/>
                <a:uFillTx/>
                <a:latin typeface="Open Sans" panose="020B0606030504020204"/>
              </a:rPr>
              <a:t>“How can we </a:t>
            </a:r>
            <a:r>
              <a:rPr kumimoji="0" lang="en-US" sz="2800" b="1" i="1" u="none" strike="noStrike" kern="1200" cap="none" spc="0" normalizeH="0" baseline="0" noProof="0">
                <a:ln>
                  <a:noFill/>
                </a:ln>
                <a:solidFill>
                  <a:schemeClr val="tx1"/>
                </a:solidFill>
                <a:effectLst/>
                <a:uLnTx/>
                <a:uFillTx/>
                <a:latin typeface="Open Sans" panose="020B0606030504020204"/>
              </a:rPr>
              <a:t>improve profits</a:t>
            </a:r>
            <a:r>
              <a:rPr kumimoji="0" lang="en-US" sz="2800" i="1" u="none" strike="noStrike" kern="1200" cap="none" spc="0" normalizeH="0" baseline="0" noProof="0">
                <a:ln>
                  <a:noFill/>
                </a:ln>
                <a:solidFill>
                  <a:schemeClr val="tx1"/>
                </a:solidFill>
                <a:effectLst/>
                <a:uLnTx/>
                <a:uFillTx/>
                <a:latin typeface="Open Sans" panose="020B0606030504020204"/>
              </a:rPr>
              <a:t> over the next </a:t>
            </a:r>
            <a:r>
              <a:rPr kumimoji="0" lang="en-US" sz="2800" b="1" i="1" u="none" strike="noStrike" kern="1200" cap="none" spc="0" normalizeH="0" baseline="0" noProof="0">
                <a:ln>
                  <a:noFill/>
                </a:ln>
                <a:solidFill>
                  <a:schemeClr val="tx1"/>
                </a:solidFill>
                <a:effectLst/>
                <a:uLnTx/>
                <a:uFillTx/>
                <a:latin typeface="Open Sans" panose="020B0606030504020204"/>
              </a:rPr>
              <a:t>three years</a:t>
            </a:r>
            <a:r>
              <a:rPr lang="en-US" sz="2800" i="1">
                <a:solidFill>
                  <a:schemeClr val="tx1"/>
                </a:solidFill>
                <a:latin typeface="Open Sans" panose="020B0606030504020204"/>
              </a:rPr>
              <a:t>?”</a:t>
            </a:r>
            <a:endParaRPr kumimoji="0" lang="en-US" sz="2800" i="1" u="none" strike="noStrike" kern="1200" cap="none" spc="0" normalizeH="0" baseline="0" noProof="0">
              <a:ln>
                <a:noFill/>
              </a:ln>
              <a:solidFill>
                <a:schemeClr val="tx1"/>
              </a:solidFill>
              <a:effectLst/>
              <a:uLnTx/>
              <a:uFillTx/>
              <a:latin typeface="Open Sans" panose="020B0606030504020204"/>
            </a:endParaRPr>
          </a:p>
        </p:txBody>
      </p:sp>
      <p:sp>
        <p:nvSpPr>
          <p:cNvPr id="25" name="TextBox 24">
            <a:extLst>
              <a:ext uri="{FF2B5EF4-FFF2-40B4-BE49-F238E27FC236}">
                <a16:creationId xmlns:a16="http://schemas.microsoft.com/office/drawing/2014/main" id="{9B471AC7-E5FF-462B-817F-BEC4F5D0D207}"/>
              </a:ext>
            </a:extLst>
          </p:cNvPr>
          <p:cNvSpPr txBox="1"/>
          <p:nvPr/>
        </p:nvSpPr>
        <p:spPr>
          <a:xfrm>
            <a:off x="1008561" y="3815470"/>
            <a:ext cx="1277439" cy="369332"/>
          </a:xfrm>
          <a:prstGeom prst="rect">
            <a:avLst/>
          </a:prstGeom>
          <a:noFill/>
        </p:spPr>
        <p:txBody>
          <a:bodyPr wrap="square" rtlCol="0">
            <a:spAutoFit/>
          </a:bodyPr>
          <a:lstStyle/>
          <a:p>
            <a:r>
              <a:rPr lang="en-US" b="1" i="1"/>
              <a:t>Requires:</a:t>
            </a:r>
            <a:endParaRPr lang="en-US" sz="1600" b="1" i="1"/>
          </a:p>
        </p:txBody>
      </p:sp>
    </p:spTree>
    <p:extLst>
      <p:ext uri="{BB962C8B-B14F-4D97-AF65-F5344CB8AC3E}">
        <p14:creationId xmlns:p14="http://schemas.microsoft.com/office/powerpoint/2010/main" val="591567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Case interview stages</a:t>
            </a:r>
          </a:p>
        </p:txBody>
      </p:sp>
      <p:sp>
        <p:nvSpPr>
          <p:cNvPr id="3" name="Text Placeholder 2"/>
          <p:cNvSpPr>
            <a:spLocks noGrp="1"/>
          </p:cNvSpPr>
          <p:nvPr>
            <p:ph type="body" sz="quarter" idx="16"/>
          </p:nvPr>
        </p:nvSpPr>
        <p:spPr/>
        <p:txBody>
          <a:bodyPr/>
          <a:lstStyle/>
          <a:p>
            <a:endParaRPr lang="en-US"/>
          </a:p>
        </p:txBody>
      </p:sp>
      <p:graphicFrame>
        <p:nvGraphicFramePr>
          <p:cNvPr id="6" name="Diagram 5">
            <a:extLst>
              <a:ext uri="{FF2B5EF4-FFF2-40B4-BE49-F238E27FC236}">
                <a16:creationId xmlns:a16="http://schemas.microsoft.com/office/drawing/2014/main" id="{1ECCC04F-7035-4A5F-8974-E49AF5F62947}"/>
              </a:ext>
            </a:extLst>
          </p:cNvPr>
          <p:cNvGraphicFramePr/>
          <p:nvPr>
            <p:extLst>
              <p:ext uri="{D42A27DB-BD31-4B8C-83A1-F6EECF244321}">
                <p14:modId xmlns:p14="http://schemas.microsoft.com/office/powerpoint/2010/main" val="1907604227"/>
              </p:ext>
            </p:extLst>
          </p:nvPr>
        </p:nvGraphicFramePr>
        <p:xfrm>
          <a:off x="-189186" y="354577"/>
          <a:ext cx="11981793" cy="55698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C7F30F69-67E6-4B22-BA5A-BD248BAA35F4}"/>
              </a:ext>
            </a:extLst>
          </p:cNvPr>
          <p:cNvSpPr txBox="1"/>
          <p:nvPr/>
        </p:nvSpPr>
        <p:spPr>
          <a:xfrm>
            <a:off x="9368804" y="3941379"/>
            <a:ext cx="2270235" cy="1477328"/>
          </a:xfrm>
          <a:prstGeom prst="rect">
            <a:avLst/>
          </a:prstGeom>
          <a:noFill/>
        </p:spPr>
        <p:txBody>
          <a:bodyPr wrap="square" rtlCol="0">
            <a:spAutoFit/>
          </a:bodyPr>
          <a:lstStyle/>
          <a:p>
            <a:pPr marL="285750" indent="-285750">
              <a:buFont typeface="Arial" panose="020B0604020202020204" pitchFamily="34" charset="0"/>
              <a:buChar char="•"/>
            </a:pPr>
            <a:r>
              <a:rPr lang="en-US"/>
              <a:t>Recommendation</a:t>
            </a:r>
          </a:p>
          <a:p>
            <a:pPr marL="285750" indent="-285750">
              <a:buFont typeface="Arial" panose="020B0604020202020204" pitchFamily="34" charset="0"/>
              <a:buChar char="•"/>
            </a:pPr>
            <a:r>
              <a:rPr lang="en-US"/>
              <a:t>Pyramid principle</a:t>
            </a:r>
          </a:p>
          <a:p>
            <a:pPr marL="285750" indent="-285750">
              <a:buFont typeface="Arial" panose="020B0604020202020204" pitchFamily="34" charset="0"/>
              <a:buChar char="•"/>
            </a:pPr>
            <a:r>
              <a:rPr lang="en-US"/>
              <a:t>Consider risks</a:t>
            </a:r>
          </a:p>
          <a:p>
            <a:pPr marL="285750" indent="-285750">
              <a:buFont typeface="Arial" panose="020B0604020202020204" pitchFamily="34" charset="0"/>
              <a:buChar char="•"/>
            </a:pPr>
            <a:r>
              <a:rPr lang="en-US"/>
              <a:t>Next steps</a:t>
            </a:r>
          </a:p>
          <a:p>
            <a:pPr marL="285750" indent="-285750">
              <a:buFont typeface="Arial" panose="020B0604020202020204" pitchFamily="34" charset="0"/>
              <a:buChar char="•"/>
            </a:pPr>
            <a:endParaRPr lang="en-US"/>
          </a:p>
        </p:txBody>
      </p:sp>
    </p:spTree>
    <p:extLst>
      <p:ext uri="{BB962C8B-B14F-4D97-AF65-F5344CB8AC3E}">
        <p14:creationId xmlns:p14="http://schemas.microsoft.com/office/powerpoint/2010/main" val="3291461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The foundation of a framework: “MECE”</a:t>
            </a:r>
          </a:p>
        </p:txBody>
      </p:sp>
      <p:sp>
        <p:nvSpPr>
          <p:cNvPr id="9" name="Rectangle 8"/>
          <p:cNvSpPr/>
          <p:nvPr/>
        </p:nvSpPr>
        <p:spPr>
          <a:xfrm>
            <a:off x="1105468" y="1696811"/>
            <a:ext cx="4876802" cy="2137758"/>
          </a:xfrm>
          <a:prstGeom prst="rect">
            <a:avLst/>
          </a:prstGeom>
          <a:solidFill>
            <a:srgbClr val="DAE3F3"/>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spcAft>
                <a:spcPts val="600"/>
              </a:spcAft>
            </a:pPr>
            <a:r>
              <a:rPr lang="en-US" sz="3200" b="1" u="sng">
                <a:solidFill>
                  <a:schemeClr val="tx1"/>
                </a:solidFill>
              </a:rPr>
              <a:t>M</a:t>
            </a:r>
            <a:r>
              <a:rPr lang="en-US" sz="3200">
                <a:solidFill>
                  <a:schemeClr val="tx1"/>
                </a:solidFill>
              </a:rPr>
              <a:t>utually </a:t>
            </a:r>
            <a:r>
              <a:rPr lang="en-US" sz="3200" b="1" u="sng">
                <a:solidFill>
                  <a:schemeClr val="tx1"/>
                </a:solidFill>
              </a:rPr>
              <a:t>E</a:t>
            </a:r>
            <a:r>
              <a:rPr lang="en-US" sz="3200">
                <a:solidFill>
                  <a:schemeClr val="tx1"/>
                </a:solidFill>
              </a:rPr>
              <a:t>xclusive,</a:t>
            </a:r>
          </a:p>
          <a:p>
            <a:pPr algn="ctr">
              <a:spcAft>
                <a:spcPts val="600"/>
              </a:spcAft>
            </a:pPr>
            <a:endParaRPr lang="en-US" sz="1000"/>
          </a:p>
          <a:p>
            <a:pPr algn="ctr">
              <a:spcAft>
                <a:spcPts val="600"/>
              </a:spcAft>
            </a:pPr>
            <a:r>
              <a:rPr lang="en-US"/>
              <a:t> </a:t>
            </a:r>
            <a:r>
              <a:rPr lang="en-US" u="sng">
                <a:solidFill>
                  <a:srgbClr val="000060"/>
                </a:solidFill>
              </a:rPr>
              <a:t>No overlap between buckets</a:t>
            </a:r>
          </a:p>
          <a:p>
            <a:pPr algn="ctr"/>
            <a:r>
              <a:rPr lang="en-US" sz="1500">
                <a:solidFill>
                  <a:srgbClr val="000060"/>
                </a:solidFill>
              </a:rPr>
              <a:t>-Nothing gets lost in the shuffle</a:t>
            </a:r>
          </a:p>
          <a:p>
            <a:pPr algn="ctr"/>
            <a:r>
              <a:rPr lang="en-US" sz="1500">
                <a:solidFill>
                  <a:srgbClr val="000060"/>
                </a:solidFill>
              </a:rPr>
              <a:t>-I don’t waste time investigating something I’ve already looked at</a:t>
            </a:r>
          </a:p>
        </p:txBody>
      </p:sp>
      <p:sp>
        <p:nvSpPr>
          <p:cNvPr id="10" name="Rectangle 9"/>
          <p:cNvSpPr/>
          <p:nvPr/>
        </p:nvSpPr>
        <p:spPr>
          <a:xfrm>
            <a:off x="6221753" y="1696811"/>
            <a:ext cx="4876802" cy="2137758"/>
          </a:xfrm>
          <a:prstGeom prst="rect">
            <a:avLst/>
          </a:prstGeom>
          <a:solidFill>
            <a:srgbClr val="DAE3F3"/>
          </a:solidFill>
          <a:ln>
            <a:solidFill>
              <a:srgbClr val="0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spcAft>
                <a:spcPts val="600"/>
              </a:spcAft>
            </a:pPr>
            <a:r>
              <a:rPr lang="en-US" sz="3200" b="1" u="sng">
                <a:solidFill>
                  <a:schemeClr val="tx1"/>
                </a:solidFill>
              </a:rPr>
              <a:t>C</a:t>
            </a:r>
            <a:r>
              <a:rPr lang="en-US" sz="3200">
                <a:solidFill>
                  <a:schemeClr val="tx1"/>
                </a:solidFill>
              </a:rPr>
              <a:t>ollectively </a:t>
            </a:r>
            <a:r>
              <a:rPr lang="en-US" sz="3200" b="1" u="sng">
                <a:solidFill>
                  <a:schemeClr val="tx1"/>
                </a:solidFill>
              </a:rPr>
              <a:t>E</a:t>
            </a:r>
            <a:r>
              <a:rPr lang="en-US" sz="3200">
                <a:solidFill>
                  <a:schemeClr val="tx1"/>
                </a:solidFill>
              </a:rPr>
              <a:t>xhaustive</a:t>
            </a:r>
          </a:p>
          <a:p>
            <a:pPr algn="ctr">
              <a:spcAft>
                <a:spcPts val="600"/>
              </a:spcAft>
            </a:pPr>
            <a:endParaRPr lang="en-US" sz="1000"/>
          </a:p>
          <a:p>
            <a:pPr algn="ctr">
              <a:spcAft>
                <a:spcPts val="600"/>
              </a:spcAft>
            </a:pPr>
            <a:r>
              <a:rPr lang="en-US" u="sng">
                <a:solidFill>
                  <a:srgbClr val="000060"/>
                </a:solidFill>
              </a:rPr>
              <a:t>Consider everything you need</a:t>
            </a:r>
          </a:p>
          <a:p>
            <a:pPr algn="ctr"/>
            <a:r>
              <a:rPr lang="en-US" sz="1500">
                <a:solidFill>
                  <a:srgbClr val="000060"/>
                </a:solidFill>
              </a:rPr>
              <a:t>-No detail is overlooked</a:t>
            </a:r>
          </a:p>
          <a:p>
            <a:pPr algn="ctr"/>
            <a:r>
              <a:rPr lang="en-US" sz="1500">
                <a:solidFill>
                  <a:srgbClr val="000060"/>
                </a:solidFill>
              </a:rPr>
              <a:t>-Makes you step back &amp; question if every area has been accounted for</a:t>
            </a:r>
          </a:p>
        </p:txBody>
      </p:sp>
      <p:sp>
        <p:nvSpPr>
          <p:cNvPr id="5" name="Content Placeholder 2">
            <a:extLst>
              <a:ext uri="{FF2B5EF4-FFF2-40B4-BE49-F238E27FC236}">
                <a16:creationId xmlns:a16="http://schemas.microsoft.com/office/drawing/2014/main" id="{4D8B1DF0-A9FE-4E96-A046-9FD0B3023D1A}"/>
              </a:ext>
            </a:extLst>
          </p:cNvPr>
          <p:cNvSpPr txBox="1">
            <a:spLocks/>
          </p:cNvSpPr>
          <p:nvPr/>
        </p:nvSpPr>
        <p:spPr>
          <a:xfrm>
            <a:off x="1105468" y="3984171"/>
            <a:ext cx="9662616" cy="1930854"/>
          </a:xfrm>
          <a:prstGeom prst="rect">
            <a:avLst/>
          </a:prstGeom>
        </p:spPr>
        <p:txBody>
          <a:bodyPr anchor="ctr"/>
          <a:lstStyle>
            <a:lvl1pPr marL="342900" marR="0" indent="-342900" algn="l" defTabSz="457200" rtl="0" eaLnBrk="1" fontAlgn="auto" latinLnBrk="0" hangingPunct="1">
              <a:lnSpc>
                <a:spcPct val="100000"/>
              </a:lnSpc>
              <a:spcBef>
                <a:spcPct val="20000"/>
              </a:spcBef>
              <a:spcAft>
                <a:spcPts val="0"/>
              </a:spcAft>
              <a:buClrTx/>
              <a:buSzTx/>
              <a:buFont typeface="Arial"/>
              <a:buChar char="•"/>
              <a:tabLst/>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742950" marR="0" indent="-285750" algn="l" defTabSz="457200" rtl="0" eaLnBrk="1" fontAlgn="auto" latinLnBrk="0" hangingPunct="1">
              <a:lnSpc>
                <a:spcPct val="100000"/>
              </a:lnSpc>
              <a:spcBef>
                <a:spcPct val="20000"/>
              </a:spcBef>
              <a:spcAft>
                <a:spcPts val="0"/>
              </a:spcAft>
              <a:buClrTx/>
              <a:buSzTx/>
              <a:buFont typeface="Arial"/>
              <a:buChar char="–"/>
              <a:tabLst/>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167073" indent="0" algn="ctr">
              <a:buNone/>
            </a:pPr>
            <a:r>
              <a:rPr lang="en-US" sz="5000" b="1"/>
              <a:t>=</a:t>
            </a:r>
          </a:p>
          <a:p>
            <a:pPr marL="167073" indent="0" algn="ctr">
              <a:buNone/>
            </a:pPr>
            <a:r>
              <a:rPr lang="en-US" sz="5000" b="1">
                <a:solidFill>
                  <a:srgbClr val="FF0000"/>
                </a:solidFill>
              </a:rPr>
              <a:t>MECE</a:t>
            </a:r>
          </a:p>
        </p:txBody>
      </p:sp>
    </p:spTree>
    <p:extLst>
      <p:ext uri="{BB962C8B-B14F-4D97-AF65-F5344CB8AC3E}">
        <p14:creationId xmlns:p14="http://schemas.microsoft.com/office/powerpoint/2010/main" val="1882025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Are these lists MECE? Why or why not?</a:t>
            </a:r>
          </a:p>
        </p:txBody>
      </p:sp>
      <p:sp>
        <p:nvSpPr>
          <p:cNvPr id="3" name="Text Placeholder 2"/>
          <p:cNvSpPr>
            <a:spLocks noGrp="1"/>
          </p:cNvSpPr>
          <p:nvPr>
            <p:ph type="body" sz="quarter" idx="16"/>
          </p:nvPr>
        </p:nvSpPr>
        <p:spPr/>
        <p:txBody>
          <a:bodyPr/>
          <a:lstStyle/>
          <a:p>
            <a:endParaRPr lang="en-US"/>
          </a:p>
        </p:txBody>
      </p:sp>
      <p:sp>
        <p:nvSpPr>
          <p:cNvPr id="4" name="TextBox 3">
            <a:extLst>
              <a:ext uri="{FF2B5EF4-FFF2-40B4-BE49-F238E27FC236}">
                <a16:creationId xmlns:a16="http://schemas.microsoft.com/office/drawing/2014/main" id="{DD5E76B0-31F5-4222-A196-E621F76F751F}"/>
              </a:ext>
            </a:extLst>
          </p:cNvPr>
          <p:cNvSpPr txBox="1"/>
          <p:nvPr/>
        </p:nvSpPr>
        <p:spPr>
          <a:xfrm>
            <a:off x="3456312" y="1460578"/>
            <a:ext cx="5279375" cy="554165"/>
          </a:xfrm>
          <a:prstGeom prst="rect">
            <a:avLst/>
          </a:prstGeom>
          <a:noFill/>
          <a:ln>
            <a:noFill/>
          </a:ln>
        </p:spPr>
        <p:txBody>
          <a:bodyPr wrap="square" lIns="35999" tIns="35999" rIns="35999" bIns="35999" rtlCol="0" anchor="t">
            <a:noAutofit/>
          </a:bodyPr>
          <a:lstStyle/>
          <a:p>
            <a:pPr algn="ctr">
              <a:spcBef>
                <a:spcPts val="200"/>
              </a:spcBef>
              <a:spcAft>
                <a:spcPts val="200"/>
              </a:spcAft>
            </a:pPr>
            <a:r>
              <a:rPr lang="en-US" sz="2800" b="1"/>
              <a:t>Age Groups</a:t>
            </a:r>
          </a:p>
        </p:txBody>
      </p:sp>
      <p:sp>
        <p:nvSpPr>
          <p:cNvPr id="5" name="Rectangle 4">
            <a:extLst>
              <a:ext uri="{FF2B5EF4-FFF2-40B4-BE49-F238E27FC236}">
                <a16:creationId xmlns:a16="http://schemas.microsoft.com/office/drawing/2014/main" id="{A011C056-F644-4D6A-9579-BD5193FCD276}"/>
              </a:ext>
            </a:extLst>
          </p:cNvPr>
          <p:cNvSpPr/>
          <p:nvPr/>
        </p:nvSpPr>
        <p:spPr>
          <a:xfrm>
            <a:off x="2216847" y="2014166"/>
            <a:ext cx="2188951" cy="1200691"/>
          </a:xfrm>
          <a:prstGeom prst="rect">
            <a:avLst/>
          </a:prstGeom>
          <a:solidFill>
            <a:schemeClr val="tx1"/>
          </a:solidFill>
          <a:ln w="6350" cmpd="sng">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37" tIns="45719" rIns="91437" bIns="45719" numCol="1" spcCol="0" rtlCol="0" fromWordArt="0" anchor="ctr" anchorCtr="0" forceAA="0" compatLnSpc="1">
            <a:prstTxWarp prst="textNoShape">
              <a:avLst/>
            </a:prstTxWarp>
            <a:normAutofit/>
          </a:bodyPr>
          <a:lstStyle/>
          <a:p>
            <a:pPr algn="ctr">
              <a:spcBef>
                <a:spcPts val="500"/>
              </a:spcBef>
            </a:pPr>
            <a:r>
              <a:rPr lang="en-US" b="1">
                <a:solidFill>
                  <a:schemeClr val="bg1"/>
                </a:solidFill>
              </a:rPr>
              <a:t>0-30</a:t>
            </a:r>
          </a:p>
        </p:txBody>
      </p:sp>
      <p:sp>
        <p:nvSpPr>
          <p:cNvPr id="6" name="Rectangle 5">
            <a:extLst>
              <a:ext uri="{FF2B5EF4-FFF2-40B4-BE49-F238E27FC236}">
                <a16:creationId xmlns:a16="http://schemas.microsoft.com/office/drawing/2014/main" id="{F10F1F39-ED75-4A44-AC3D-6786F367C7CA}"/>
              </a:ext>
            </a:extLst>
          </p:cNvPr>
          <p:cNvSpPr/>
          <p:nvPr/>
        </p:nvSpPr>
        <p:spPr>
          <a:xfrm>
            <a:off x="5001525" y="2014166"/>
            <a:ext cx="2188951" cy="1200691"/>
          </a:xfrm>
          <a:prstGeom prst="rect">
            <a:avLst/>
          </a:prstGeom>
          <a:solidFill>
            <a:schemeClr val="tx1"/>
          </a:solidFill>
          <a:ln w="6350" cmpd="sng">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37" tIns="45719" rIns="91437" bIns="45719" numCol="1" spcCol="0" rtlCol="0" fromWordArt="0" anchor="ctr" anchorCtr="0" forceAA="0" compatLnSpc="1">
            <a:prstTxWarp prst="textNoShape">
              <a:avLst/>
            </a:prstTxWarp>
            <a:normAutofit/>
          </a:bodyPr>
          <a:lstStyle/>
          <a:p>
            <a:pPr algn="ctr">
              <a:spcBef>
                <a:spcPts val="500"/>
              </a:spcBef>
            </a:pPr>
            <a:r>
              <a:rPr lang="en-US" b="1">
                <a:solidFill>
                  <a:schemeClr val="bg1"/>
                </a:solidFill>
              </a:rPr>
              <a:t>31-60</a:t>
            </a:r>
          </a:p>
        </p:txBody>
      </p:sp>
      <p:sp>
        <p:nvSpPr>
          <p:cNvPr id="7" name="Rectangle 6">
            <a:extLst>
              <a:ext uri="{FF2B5EF4-FFF2-40B4-BE49-F238E27FC236}">
                <a16:creationId xmlns:a16="http://schemas.microsoft.com/office/drawing/2014/main" id="{B3D3EA88-D44C-438A-96A4-8274AAED99E7}"/>
              </a:ext>
            </a:extLst>
          </p:cNvPr>
          <p:cNvSpPr/>
          <p:nvPr/>
        </p:nvSpPr>
        <p:spPr>
          <a:xfrm>
            <a:off x="7786204" y="2014166"/>
            <a:ext cx="2188951" cy="1200691"/>
          </a:xfrm>
          <a:prstGeom prst="rect">
            <a:avLst/>
          </a:prstGeom>
          <a:solidFill>
            <a:schemeClr val="tx1"/>
          </a:solidFill>
          <a:ln w="6350" cmpd="sng">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37" tIns="45719" rIns="91437" bIns="45719" numCol="1" spcCol="0" rtlCol="0" fromWordArt="0" anchor="ctr" anchorCtr="0" forceAA="0" compatLnSpc="1">
            <a:prstTxWarp prst="textNoShape">
              <a:avLst/>
            </a:prstTxWarp>
            <a:normAutofit/>
          </a:bodyPr>
          <a:lstStyle/>
          <a:p>
            <a:pPr algn="ctr">
              <a:spcBef>
                <a:spcPts val="500"/>
              </a:spcBef>
            </a:pPr>
            <a:r>
              <a:rPr lang="en-US" b="1">
                <a:solidFill>
                  <a:schemeClr val="bg1"/>
                </a:solidFill>
              </a:rPr>
              <a:t>61+</a:t>
            </a:r>
          </a:p>
        </p:txBody>
      </p:sp>
      <p:sp>
        <p:nvSpPr>
          <p:cNvPr id="9" name="TextBox 8">
            <a:extLst>
              <a:ext uri="{FF2B5EF4-FFF2-40B4-BE49-F238E27FC236}">
                <a16:creationId xmlns:a16="http://schemas.microsoft.com/office/drawing/2014/main" id="{D500E711-42DF-4D79-8452-F74BA2C60224}"/>
              </a:ext>
            </a:extLst>
          </p:cNvPr>
          <p:cNvSpPr txBox="1"/>
          <p:nvPr/>
        </p:nvSpPr>
        <p:spPr>
          <a:xfrm>
            <a:off x="3456312" y="3701080"/>
            <a:ext cx="5279375" cy="554165"/>
          </a:xfrm>
          <a:prstGeom prst="rect">
            <a:avLst/>
          </a:prstGeom>
          <a:noFill/>
          <a:ln>
            <a:noFill/>
          </a:ln>
        </p:spPr>
        <p:txBody>
          <a:bodyPr wrap="square" lIns="35999" tIns="35999" rIns="35999" bIns="35999" rtlCol="0" anchor="t">
            <a:noAutofit/>
          </a:bodyPr>
          <a:lstStyle/>
          <a:p>
            <a:pPr algn="ctr">
              <a:spcBef>
                <a:spcPts val="200"/>
              </a:spcBef>
              <a:spcAft>
                <a:spcPts val="200"/>
              </a:spcAft>
            </a:pPr>
            <a:r>
              <a:rPr lang="en-US" sz="2800" b="1"/>
              <a:t>Birth Place</a:t>
            </a:r>
          </a:p>
        </p:txBody>
      </p:sp>
      <p:grpSp>
        <p:nvGrpSpPr>
          <p:cNvPr id="10" name="Group 9">
            <a:extLst>
              <a:ext uri="{FF2B5EF4-FFF2-40B4-BE49-F238E27FC236}">
                <a16:creationId xmlns:a16="http://schemas.microsoft.com/office/drawing/2014/main" id="{889880F5-6C96-4B6A-ABB0-5D77C19F5F06}"/>
              </a:ext>
            </a:extLst>
          </p:cNvPr>
          <p:cNvGrpSpPr/>
          <p:nvPr/>
        </p:nvGrpSpPr>
        <p:grpSpPr>
          <a:xfrm>
            <a:off x="824507" y="4486893"/>
            <a:ext cx="10542987" cy="1200691"/>
            <a:chOff x="-589329" y="3083292"/>
            <a:chExt cx="10542987" cy="1200691"/>
          </a:xfrm>
          <a:effectLst>
            <a:outerShdw blurRad="50800" dist="38100" dir="2700000" algn="tl" rotWithShape="0">
              <a:prstClr val="black">
                <a:alpha val="40000"/>
              </a:prstClr>
            </a:outerShdw>
          </a:effectLst>
        </p:grpSpPr>
        <p:sp>
          <p:nvSpPr>
            <p:cNvPr id="11" name="Rectangle 10">
              <a:extLst>
                <a:ext uri="{FF2B5EF4-FFF2-40B4-BE49-F238E27FC236}">
                  <a16:creationId xmlns:a16="http://schemas.microsoft.com/office/drawing/2014/main" id="{D926AEEF-AF81-4077-83CC-F18006D7A1DC}"/>
                </a:ext>
              </a:extLst>
            </p:cNvPr>
            <p:cNvSpPr/>
            <p:nvPr/>
          </p:nvSpPr>
          <p:spPr>
            <a:xfrm>
              <a:off x="2195350" y="3083292"/>
              <a:ext cx="2188951" cy="1200691"/>
            </a:xfrm>
            <a:prstGeom prst="rect">
              <a:avLst/>
            </a:prstGeom>
            <a:solidFill>
              <a:schemeClr val="bg1">
                <a:lumMod val="85000"/>
              </a:schemeClr>
            </a:solidFill>
            <a:ln w="6350" cmpd="sng">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37" tIns="45719" rIns="91437" bIns="45719" numCol="1" spcCol="0" rtlCol="0" fromWordArt="0" anchor="ctr" anchorCtr="0" forceAA="0" compatLnSpc="1">
              <a:prstTxWarp prst="textNoShape">
                <a:avLst/>
              </a:prstTxWarp>
              <a:normAutofit/>
            </a:bodyPr>
            <a:lstStyle/>
            <a:p>
              <a:pPr algn="ctr">
                <a:spcBef>
                  <a:spcPts val="500"/>
                </a:spcBef>
              </a:pPr>
              <a:r>
                <a:rPr lang="en-US" b="1">
                  <a:solidFill>
                    <a:srgbClr val="000E2F"/>
                  </a:solidFill>
                </a:rPr>
                <a:t>Asian</a:t>
              </a:r>
            </a:p>
          </p:txBody>
        </p:sp>
        <p:sp>
          <p:nvSpPr>
            <p:cNvPr id="12" name="Rectangle 11">
              <a:extLst>
                <a:ext uri="{FF2B5EF4-FFF2-40B4-BE49-F238E27FC236}">
                  <a16:creationId xmlns:a16="http://schemas.microsoft.com/office/drawing/2014/main" id="{9924E007-DACE-4435-82F6-F267C743C518}"/>
                </a:ext>
              </a:extLst>
            </p:cNvPr>
            <p:cNvSpPr/>
            <p:nvPr/>
          </p:nvSpPr>
          <p:spPr>
            <a:xfrm>
              <a:off x="4980028" y="3083292"/>
              <a:ext cx="2188951" cy="1200691"/>
            </a:xfrm>
            <a:prstGeom prst="rect">
              <a:avLst/>
            </a:prstGeom>
            <a:solidFill>
              <a:schemeClr val="bg1">
                <a:lumMod val="85000"/>
              </a:schemeClr>
            </a:solidFill>
            <a:ln w="6350" cmpd="sng">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37" tIns="45719" rIns="91437" bIns="45719" numCol="1" spcCol="0" rtlCol="0" fromWordArt="0" anchor="ctr" anchorCtr="0" forceAA="0" compatLnSpc="1">
              <a:prstTxWarp prst="textNoShape">
                <a:avLst/>
              </a:prstTxWarp>
              <a:normAutofit/>
            </a:bodyPr>
            <a:lstStyle/>
            <a:p>
              <a:pPr algn="ctr">
                <a:spcBef>
                  <a:spcPts val="500"/>
                </a:spcBef>
              </a:pPr>
              <a:r>
                <a:rPr lang="en-US" b="1">
                  <a:solidFill>
                    <a:srgbClr val="000E2F"/>
                  </a:solidFill>
                </a:rPr>
                <a:t>Europe</a:t>
              </a:r>
            </a:p>
          </p:txBody>
        </p:sp>
        <p:sp>
          <p:nvSpPr>
            <p:cNvPr id="13" name="Rectangle 12">
              <a:extLst>
                <a:ext uri="{FF2B5EF4-FFF2-40B4-BE49-F238E27FC236}">
                  <a16:creationId xmlns:a16="http://schemas.microsoft.com/office/drawing/2014/main" id="{11CED830-B7B5-44F5-BAC2-5D5A37BCDD77}"/>
                </a:ext>
              </a:extLst>
            </p:cNvPr>
            <p:cNvSpPr/>
            <p:nvPr/>
          </p:nvSpPr>
          <p:spPr>
            <a:xfrm>
              <a:off x="7764707" y="3083292"/>
              <a:ext cx="2188951" cy="1200691"/>
            </a:xfrm>
            <a:prstGeom prst="rect">
              <a:avLst/>
            </a:prstGeom>
            <a:solidFill>
              <a:schemeClr val="bg1">
                <a:lumMod val="85000"/>
              </a:schemeClr>
            </a:solidFill>
            <a:ln w="6350" cmpd="sng">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37" tIns="45719" rIns="91437" bIns="45719" numCol="1" spcCol="0" rtlCol="0" fromWordArt="0" anchor="ctr" anchorCtr="0" forceAA="0" compatLnSpc="1">
              <a:prstTxWarp prst="textNoShape">
                <a:avLst/>
              </a:prstTxWarp>
              <a:normAutofit/>
            </a:bodyPr>
            <a:lstStyle/>
            <a:p>
              <a:pPr algn="ctr">
                <a:spcBef>
                  <a:spcPts val="500"/>
                </a:spcBef>
              </a:pPr>
              <a:r>
                <a:rPr lang="en-US" b="1">
                  <a:solidFill>
                    <a:srgbClr val="000E2F"/>
                  </a:solidFill>
                </a:rPr>
                <a:t>German</a:t>
              </a:r>
            </a:p>
          </p:txBody>
        </p:sp>
        <p:sp>
          <p:nvSpPr>
            <p:cNvPr id="14" name="Rectangle 13">
              <a:extLst>
                <a:ext uri="{FF2B5EF4-FFF2-40B4-BE49-F238E27FC236}">
                  <a16:creationId xmlns:a16="http://schemas.microsoft.com/office/drawing/2014/main" id="{8AC1053F-C34A-4F98-BE1D-967FC8E1C3DF}"/>
                </a:ext>
              </a:extLst>
            </p:cNvPr>
            <p:cNvSpPr/>
            <p:nvPr/>
          </p:nvSpPr>
          <p:spPr>
            <a:xfrm>
              <a:off x="-589329" y="3083292"/>
              <a:ext cx="2188951" cy="1200691"/>
            </a:xfrm>
            <a:prstGeom prst="rect">
              <a:avLst/>
            </a:prstGeom>
            <a:solidFill>
              <a:schemeClr val="bg1">
                <a:lumMod val="85000"/>
              </a:schemeClr>
            </a:solidFill>
            <a:ln w="6350" cmpd="sng">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37" tIns="45719" rIns="91437" bIns="45719" numCol="1" spcCol="0" rtlCol="0" fromWordArt="0" anchor="ctr" anchorCtr="0" forceAA="0" compatLnSpc="1">
              <a:prstTxWarp prst="textNoShape">
                <a:avLst/>
              </a:prstTxWarp>
              <a:normAutofit/>
            </a:bodyPr>
            <a:lstStyle/>
            <a:p>
              <a:pPr algn="ctr">
                <a:spcBef>
                  <a:spcPts val="500"/>
                </a:spcBef>
              </a:pPr>
              <a:r>
                <a:rPr lang="en-US" b="1">
                  <a:solidFill>
                    <a:srgbClr val="000E2F"/>
                  </a:solidFill>
                </a:rPr>
                <a:t>California</a:t>
              </a:r>
            </a:p>
          </p:txBody>
        </p:sp>
      </p:grpSp>
    </p:spTree>
    <p:extLst>
      <p:ext uri="{BB962C8B-B14F-4D97-AF65-F5344CB8AC3E}">
        <p14:creationId xmlns:p14="http://schemas.microsoft.com/office/powerpoint/2010/main" val="220446874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3045&quot;&gt;&lt;version val=&quot;25090&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0&quot;/&gt;&lt;/m_mruColor&gt;&lt;m_eweekdayFirstOfWeek val=&quot;1&quot;/&gt;&lt;m_eweekdayFirstOfWorkweek val=&quot;2&quot;/&gt;&lt;m_eweekdayFirstOfWeekend val=&quot;7&quot;/&gt;&lt;/CPresentation&gt;&lt;/root&gt;"/>
  <p:tag name="THINKCELLUNDODONOTDELETE" val="0"/>
  <p:tag name="ISNEWSLIDENUMBER" val="False"/>
  <p:tag name="EE4P_STYLE_ID" val="e378f461-5c73-46ec-9281-d7e45e6a2893"/>
  <p:tag name="NEWNAMES" val="True"/>
  <p:tag name="PREVIOUSNAME" val="C:\Users\Rob May\Desktop\UCHC\UCH v9_RM_notes.pptx"/>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qvEGksz.vEmxHeRh91uGO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Office Theme">
  <a:themeElements>
    <a:clrScheme name="Custom 20">
      <a:dk1>
        <a:srgbClr val="000E2F"/>
      </a:dk1>
      <a:lt1>
        <a:srgbClr val="FFFFFF"/>
      </a:lt1>
      <a:dk2>
        <a:srgbClr val="3E5C76"/>
      </a:dk2>
      <a:lt2>
        <a:srgbClr val="7C878E"/>
      </a:lt2>
      <a:accent1>
        <a:srgbClr val="000E2F"/>
      </a:accent1>
      <a:accent2>
        <a:srgbClr val="7C878E"/>
      </a:accent2>
      <a:accent3>
        <a:srgbClr val="3E5C76"/>
      </a:accent3>
      <a:accent4>
        <a:srgbClr val="748CAB"/>
      </a:accent4>
      <a:accent5>
        <a:srgbClr val="F3EFE0"/>
      </a:accent5>
      <a:accent6>
        <a:srgbClr val="A9DDD6"/>
      </a:accent6>
      <a:hlink>
        <a:srgbClr val="9454C3"/>
      </a:hlink>
      <a:folHlink>
        <a:srgbClr val="3EBBF0"/>
      </a:folHlink>
    </a:clrScheme>
    <a:fontScheme name="Custom 1">
      <a:majorFont>
        <a:latin typeface="Montserrat"/>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85000"/>
          </a:schemeClr>
        </a:solidFill>
        <a:ln>
          <a:noFill/>
        </a:ln>
        <a:effectLst/>
      </a:spPr>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defPPr algn="l">
          <a:defRPr b="1" dirty="0" err="1" smtClean="0">
            <a:solidFill>
              <a:schemeClr val="tx1"/>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38564214723FC44A76C1A935B028993" ma:contentTypeVersion="12" ma:contentTypeDescription="Create a new document." ma:contentTypeScope="" ma:versionID="937ebc6e55096f259d20c915e19f76a4">
  <xsd:schema xmlns:xsd="http://www.w3.org/2001/XMLSchema" xmlns:xs="http://www.w3.org/2001/XMLSchema" xmlns:p="http://schemas.microsoft.com/office/2006/metadata/properties" xmlns:ns2="b55a09df-1300-4c96-b84a-f08ae91dfb2b" xmlns:ns3="33e4ad60-37c9-4ab4-921a-5f455e39dfdb" targetNamespace="http://schemas.microsoft.com/office/2006/metadata/properties" ma:root="true" ma:fieldsID="67341ede5bfe511fbae1a299fb9a58c9" ns2:_="" ns3:_="">
    <xsd:import namespace="b55a09df-1300-4c96-b84a-f08ae91dfb2b"/>
    <xsd:import namespace="33e4ad60-37c9-4ab4-921a-5f455e39dfd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5a09df-1300-4c96-b84a-f08ae91dfb2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3e4ad60-37c9-4ab4-921a-5f455e39dfdb"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F516256-9A0C-48F3-AC5B-D177B2C31D46}">
  <ds:schemaRefs>
    <ds:schemaRef ds:uri="http://schemas.microsoft.com/sharepoint/v3/contenttype/forms"/>
  </ds:schemaRefs>
</ds:datastoreItem>
</file>

<file path=customXml/itemProps2.xml><?xml version="1.0" encoding="utf-8"?>
<ds:datastoreItem xmlns:ds="http://schemas.openxmlformats.org/officeDocument/2006/customXml" ds:itemID="{C8AF7446-689C-4FDC-BD02-AB62AAFA6E84}">
  <ds:schemaRefs>
    <ds:schemaRef ds:uri="33e4ad60-37c9-4ab4-921a-5f455e39dfdb"/>
    <ds:schemaRef ds:uri="b55a09df-1300-4c96-b84a-f08ae91dfb2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D086AD70-A784-43F9-B70E-1391E9B760AE}">
  <ds:schemaRefs>
    <ds:schemaRef ds:uri="33e4ad60-37c9-4ab4-921a-5f455e39dfdb"/>
    <ds:schemaRef ds:uri="b55a09df-1300-4c96-b84a-f08ae91dfb2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26</Slides>
  <Notes>4</Notes>
  <HiddenSlides>0</HiddenSlide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1_Office Theme</vt:lpstr>
      <vt:lpstr>PowerPoint Presentation</vt:lpstr>
      <vt:lpstr>Agenda</vt:lpstr>
      <vt:lpstr>PowerPoint Presentation</vt:lpstr>
      <vt:lpstr>Scattergories</vt:lpstr>
      <vt:lpstr>PowerPoint Presentation</vt:lpstr>
      <vt:lpstr>Case interviews are examples of real business problems that consultants work to solve </vt:lpstr>
      <vt:lpstr>Case interview stages</vt:lpstr>
      <vt:lpstr>The foundation of a framework: “MECE”</vt:lpstr>
      <vt:lpstr>Are these lists MECE? Why or why not?</vt:lpstr>
      <vt:lpstr>PowerPoint Presentation</vt:lpstr>
      <vt:lpstr>There are many types of cases, but these are the most common in interviews</vt:lpstr>
      <vt:lpstr>Breaking down the Profitability case</vt:lpstr>
      <vt:lpstr>Mental Math is a big part of consulting case interviews</vt:lpstr>
      <vt:lpstr>Let’s apply a structure to a real case</vt:lpstr>
      <vt:lpstr>ACTIVITY Practice UCG Case - LIVE</vt:lpstr>
      <vt:lpstr>Breaking down the Market Sizing case </vt:lpstr>
      <vt:lpstr>Your turn – think MECE</vt:lpstr>
      <vt:lpstr>ACTIVITY Practice UCG Case</vt:lpstr>
      <vt:lpstr>How many twin-size beds were sold in the US last year?</vt:lpstr>
      <vt:lpstr>How many twin-size beds were sold in the US last year?</vt:lpstr>
      <vt:lpstr>Breaking down the Market Entry case</vt:lpstr>
      <vt:lpstr>ACTIVITY Practice UCG Case</vt:lpstr>
      <vt:lpstr>Breaking down the Mergers and Acquisitions case</vt:lpstr>
      <vt:lpstr>Other Useful Frameworks</vt:lpstr>
      <vt:lpstr>ACTIVITY Real UCG Case Study</vt:lpstr>
      <vt:lpstr>Additional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KunalK</dc:creator>
  <cp:revision>2</cp:revision>
  <cp:lastPrinted>2016-11-15T05:16:37Z</cp:lastPrinted>
  <dcterms:created xsi:type="dcterms:W3CDTF">2016-07-03T02:17:30Z</dcterms:created>
  <dcterms:modified xsi:type="dcterms:W3CDTF">2021-02-15T16:53:13Z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0x010100538564214723FC44A76C1A935B028993</vt:lpwstr>
  </property>
</Properties>
</file>